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7" r:id="rId8"/>
    <p:sldId id="260" r:id="rId9"/>
    <p:sldId id="261" r:id="rId10"/>
    <p:sldId id="268" r:id="rId11"/>
    <p:sldId id="262" r:id="rId12"/>
    <p:sldId id="269" r:id="rId13"/>
    <p:sldId id="263" r:id="rId14"/>
    <p:sldId id="270" r:id="rId15"/>
    <p:sldId id="264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66888"/>
            <a:ext cx="58959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 rot="19860000">
                <a:off x="3863981" y="3063444"/>
                <a:ext cx="1260538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= length</a:t>
                </a:r>
                <a:endParaRPr lang="ko-KR" altLang="en-US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60000">
                <a:off x="3863981" y="3063444"/>
                <a:ext cx="1260538" cy="369332"/>
              </a:xfrm>
              <a:prstGeom prst="rect">
                <a:avLst/>
              </a:prstGeom>
              <a:blipFill>
                <a:blip r:embed="rId3"/>
                <a:stretch>
                  <a:fillRect t="-5844" r="-6635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63888" y="4055489"/>
                <a:ext cx="2470869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= angle</a:t>
                </a:r>
                <a:r>
                  <a:rPr lang="ko-KR" altLang="en-US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or direction</a:t>
                </a:r>
                <a:endParaRPr lang="ko-KR" altLang="en-US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055489"/>
                <a:ext cx="2470869" cy="369332"/>
              </a:xfrm>
              <a:prstGeom prst="rect">
                <a:avLst/>
              </a:prstGeom>
              <a:blipFill>
                <a:blip r:embed="rId4"/>
                <a:stretch>
                  <a:fillRect t="-8197" r="-14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원호 4"/>
          <p:cNvSpPr/>
          <p:nvPr/>
        </p:nvSpPr>
        <p:spPr>
          <a:xfrm>
            <a:off x="1839464" y="3654566"/>
            <a:ext cx="1656184" cy="1656184"/>
          </a:xfrm>
          <a:prstGeom prst="arc">
            <a:avLst>
              <a:gd name="adj1" fmla="val 20041085"/>
              <a:gd name="adj2" fmla="val 21482768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3D2943-EA2D-C6C3-D653-61F8F7CDD265}"/>
              </a:ext>
            </a:extLst>
          </p:cNvPr>
          <p:cNvSpPr/>
          <p:nvPr/>
        </p:nvSpPr>
        <p:spPr>
          <a:xfrm>
            <a:off x="2339752" y="1628800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39216-36CA-2100-4AA7-868C3B59A298}"/>
              </a:ext>
            </a:extLst>
          </p:cNvPr>
          <p:cNvSpPr/>
          <p:nvPr/>
        </p:nvSpPr>
        <p:spPr>
          <a:xfrm>
            <a:off x="6618782" y="4581128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489A2-155A-C2D1-B8DA-1F40E5B0AF98}"/>
              </a:ext>
            </a:extLst>
          </p:cNvPr>
          <p:cNvSpPr txBox="1"/>
          <p:nvPr/>
        </p:nvSpPr>
        <p:spPr>
          <a:xfrm>
            <a:off x="2113731" y="1663000"/>
            <a:ext cx="1381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Imaginary 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999B7-FC0B-E4A9-AEA9-FCA049C4CDB3}"/>
              </a:ext>
            </a:extLst>
          </p:cNvPr>
          <p:cNvSpPr txBox="1"/>
          <p:nvPr/>
        </p:nvSpPr>
        <p:spPr>
          <a:xfrm>
            <a:off x="6470126" y="4554475"/>
            <a:ext cx="91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 Axis</a:t>
            </a:r>
          </a:p>
        </p:txBody>
      </p:sp>
    </p:spTree>
    <p:extLst>
      <p:ext uri="{BB962C8B-B14F-4D97-AF65-F5344CB8AC3E}">
        <p14:creationId xmlns:p14="http://schemas.microsoft.com/office/powerpoint/2010/main" val="36150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3" b="7926"/>
          <a:stretch/>
        </p:blipFill>
        <p:spPr bwMode="auto">
          <a:xfrm>
            <a:off x="2474951" y="338139"/>
            <a:ext cx="5370213" cy="569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07507" y="4149080"/>
                <a:ext cx="1568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=0.5−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07" y="4149080"/>
                <a:ext cx="15682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07507" y="908720"/>
                <a:ext cx="1317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=1+</m:t>
                    </m:r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07" y="908720"/>
                <a:ext cx="13178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24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15619" y="2132856"/>
                <a:ext cx="205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=1.5+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19" y="2132856"/>
                <a:ext cx="205549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02405" y="1187460"/>
                <a:ext cx="116749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0000FF"/>
                    </a:solidFill>
                  </a:rPr>
                  <a:t>의 사본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05" y="1187460"/>
                <a:ext cx="11674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41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 4"/>
          <p:cNvSpPr/>
          <p:nvPr/>
        </p:nvSpPr>
        <p:spPr>
          <a:xfrm>
            <a:off x="4510785" y="1380226"/>
            <a:ext cx="1095555" cy="388189"/>
          </a:xfrm>
          <a:custGeom>
            <a:avLst/>
            <a:gdLst>
              <a:gd name="connsiteX0" fmla="*/ 1095555 w 1095555"/>
              <a:gd name="connsiteY0" fmla="*/ 0 h 388189"/>
              <a:gd name="connsiteX1" fmla="*/ 612476 w 1095555"/>
              <a:gd name="connsiteY1" fmla="*/ 284672 h 388189"/>
              <a:gd name="connsiteX2" fmla="*/ 552091 w 1095555"/>
              <a:gd name="connsiteY2" fmla="*/ 34506 h 388189"/>
              <a:gd name="connsiteX3" fmla="*/ 0 w 1095555"/>
              <a:gd name="connsiteY3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55" h="388189">
                <a:moveTo>
                  <a:pt x="1095555" y="0"/>
                </a:moveTo>
                <a:cubicBezTo>
                  <a:pt x="899304" y="139460"/>
                  <a:pt x="703053" y="278921"/>
                  <a:pt x="612476" y="284672"/>
                </a:cubicBezTo>
                <a:cubicBezTo>
                  <a:pt x="521899" y="290423"/>
                  <a:pt x="654170" y="17253"/>
                  <a:pt x="552091" y="34506"/>
                </a:cubicBezTo>
                <a:cubicBezTo>
                  <a:pt x="450012" y="51759"/>
                  <a:pt x="93453" y="323491"/>
                  <a:pt x="0" y="38818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5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3" b="7926"/>
          <a:stretch/>
        </p:blipFill>
        <p:spPr bwMode="auto">
          <a:xfrm>
            <a:off x="2474951" y="338139"/>
            <a:ext cx="5370213" cy="569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07507" y="4149080"/>
                <a:ext cx="1568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=0.5−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07" y="4149080"/>
                <a:ext cx="15682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07507" y="908720"/>
                <a:ext cx="1317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=1+</m:t>
                    </m:r>
                    <m:r>
                      <a:rPr lang="en-US" altLang="ko-KR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507" y="908720"/>
                <a:ext cx="13178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241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15619" y="2132856"/>
                <a:ext cx="205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z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=1.5+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619" y="2132856"/>
                <a:ext cx="205549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02405" y="1187460"/>
                <a:ext cx="1262397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>
                    <a:solidFill>
                      <a:srgbClr val="0000FF"/>
                    </a:solidFill>
                  </a:rPr>
                  <a:t>copy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405" y="1187460"/>
                <a:ext cx="1262397" cy="369332"/>
              </a:xfrm>
              <a:prstGeom prst="rect">
                <a:avLst/>
              </a:prstGeom>
              <a:blipFill>
                <a:blip r:embed="rId6"/>
                <a:stretch>
                  <a:fillRect l="-386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자유형 4"/>
          <p:cNvSpPr/>
          <p:nvPr/>
        </p:nvSpPr>
        <p:spPr>
          <a:xfrm>
            <a:off x="4510785" y="1380226"/>
            <a:ext cx="1095555" cy="388189"/>
          </a:xfrm>
          <a:custGeom>
            <a:avLst/>
            <a:gdLst>
              <a:gd name="connsiteX0" fmla="*/ 1095555 w 1095555"/>
              <a:gd name="connsiteY0" fmla="*/ 0 h 388189"/>
              <a:gd name="connsiteX1" fmla="*/ 612476 w 1095555"/>
              <a:gd name="connsiteY1" fmla="*/ 284672 h 388189"/>
              <a:gd name="connsiteX2" fmla="*/ 552091 w 1095555"/>
              <a:gd name="connsiteY2" fmla="*/ 34506 h 388189"/>
              <a:gd name="connsiteX3" fmla="*/ 0 w 1095555"/>
              <a:gd name="connsiteY3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55" h="388189">
                <a:moveTo>
                  <a:pt x="1095555" y="0"/>
                </a:moveTo>
                <a:cubicBezTo>
                  <a:pt x="899304" y="139460"/>
                  <a:pt x="703053" y="278921"/>
                  <a:pt x="612476" y="284672"/>
                </a:cubicBezTo>
                <a:cubicBezTo>
                  <a:pt x="521899" y="290423"/>
                  <a:pt x="654170" y="17253"/>
                  <a:pt x="552091" y="34506"/>
                </a:cubicBezTo>
                <a:cubicBezTo>
                  <a:pt x="450012" y="51759"/>
                  <a:pt x="93453" y="323491"/>
                  <a:pt x="0" y="38818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588B3-3B0D-C1F8-6159-A0D04EF8545F}"/>
              </a:ext>
            </a:extLst>
          </p:cNvPr>
          <p:cNvSpPr/>
          <p:nvPr/>
        </p:nvSpPr>
        <p:spPr>
          <a:xfrm>
            <a:off x="5675614" y="2902709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085B0-FB3E-C2FE-898A-C41619078196}"/>
              </a:ext>
            </a:extLst>
          </p:cNvPr>
          <p:cNvSpPr txBox="1"/>
          <p:nvPr/>
        </p:nvSpPr>
        <p:spPr>
          <a:xfrm>
            <a:off x="5526958" y="2958353"/>
            <a:ext cx="91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 Axis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A679DD-2DA4-6085-0F42-4E9114630274}"/>
              </a:ext>
            </a:extLst>
          </p:cNvPr>
          <p:cNvSpPr/>
          <p:nvPr/>
        </p:nvSpPr>
        <p:spPr>
          <a:xfrm>
            <a:off x="3416104" y="640046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E417F-7C33-51D8-6082-F84B30465733}"/>
              </a:ext>
            </a:extLst>
          </p:cNvPr>
          <p:cNvSpPr txBox="1"/>
          <p:nvPr/>
        </p:nvSpPr>
        <p:spPr>
          <a:xfrm>
            <a:off x="2574630" y="476672"/>
            <a:ext cx="1381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Imaginary Axis</a:t>
            </a:r>
          </a:p>
        </p:txBody>
      </p:sp>
    </p:spTree>
    <p:extLst>
      <p:ext uri="{BB962C8B-B14F-4D97-AF65-F5344CB8AC3E}">
        <p14:creationId xmlns:p14="http://schemas.microsoft.com/office/powerpoint/2010/main" val="267059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6"/>
          <a:stretch/>
        </p:blipFill>
        <p:spPr bwMode="auto">
          <a:xfrm>
            <a:off x="2267744" y="370964"/>
            <a:ext cx="6120712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90758" y="4397930"/>
                <a:ext cx="1568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=0.5−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8" y="4397930"/>
                <a:ext cx="15682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26862" y="2165682"/>
                <a:ext cx="1391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=1+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62" y="2165682"/>
                <a:ext cx="139192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10638" y="1940767"/>
                <a:ext cx="64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38" y="1940767"/>
                <a:ext cx="648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35032" y="1372476"/>
                <a:ext cx="1340623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0000FF"/>
                    </a:solidFill>
                  </a:rPr>
                  <a:t>의 사본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032" y="1372476"/>
                <a:ext cx="13406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318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자유형 9"/>
          <p:cNvSpPr/>
          <p:nvPr/>
        </p:nvSpPr>
        <p:spPr>
          <a:xfrm>
            <a:off x="4643412" y="1565242"/>
            <a:ext cx="1095555" cy="388189"/>
          </a:xfrm>
          <a:custGeom>
            <a:avLst/>
            <a:gdLst>
              <a:gd name="connsiteX0" fmla="*/ 1095555 w 1095555"/>
              <a:gd name="connsiteY0" fmla="*/ 0 h 388189"/>
              <a:gd name="connsiteX1" fmla="*/ 612476 w 1095555"/>
              <a:gd name="connsiteY1" fmla="*/ 284672 h 388189"/>
              <a:gd name="connsiteX2" fmla="*/ 552091 w 1095555"/>
              <a:gd name="connsiteY2" fmla="*/ 34506 h 388189"/>
              <a:gd name="connsiteX3" fmla="*/ 0 w 1095555"/>
              <a:gd name="connsiteY3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55" h="388189">
                <a:moveTo>
                  <a:pt x="1095555" y="0"/>
                </a:moveTo>
                <a:cubicBezTo>
                  <a:pt x="899304" y="139460"/>
                  <a:pt x="703053" y="278921"/>
                  <a:pt x="612476" y="284672"/>
                </a:cubicBezTo>
                <a:cubicBezTo>
                  <a:pt x="521899" y="290423"/>
                  <a:pt x="654170" y="17253"/>
                  <a:pt x="552091" y="34506"/>
                </a:cubicBezTo>
                <a:cubicBezTo>
                  <a:pt x="450012" y="51759"/>
                  <a:pt x="93453" y="323491"/>
                  <a:pt x="0" y="38818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18750" y="941546"/>
                <a:ext cx="2057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=0.5+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750" y="941546"/>
                <a:ext cx="205787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66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37030C-A242-2D55-71DB-A0C4FF01111A}"/>
              </a:ext>
            </a:extLst>
          </p:cNvPr>
          <p:cNvSpPr/>
          <p:nvPr/>
        </p:nvSpPr>
        <p:spPr>
          <a:xfrm>
            <a:off x="3923332" y="644808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6"/>
          <a:stretch/>
        </p:blipFill>
        <p:spPr bwMode="auto">
          <a:xfrm>
            <a:off x="2267744" y="370964"/>
            <a:ext cx="6120712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90758" y="4397930"/>
                <a:ext cx="1568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=0.5−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758" y="4397930"/>
                <a:ext cx="15682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26862" y="2165682"/>
                <a:ext cx="1391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=1+</m:t>
                      </m:r>
                      <m:r>
                        <a:rPr lang="en-US" altLang="ko-KR" b="0" i="1" smtClean="0"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62" y="2165682"/>
                <a:ext cx="139192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10638" y="1940767"/>
                <a:ext cx="64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38" y="1940767"/>
                <a:ext cx="648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35032" y="1372476"/>
                <a:ext cx="1435521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>
                    <a:solidFill>
                      <a:srgbClr val="0000FF"/>
                    </a:solidFill>
                  </a:rPr>
                  <a:t>copy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032" y="1372476"/>
                <a:ext cx="1435521" cy="369332"/>
              </a:xfrm>
              <a:prstGeom prst="rect">
                <a:avLst/>
              </a:prstGeom>
              <a:blipFill>
                <a:blip r:embed="rId6"/>
                <a:stretch>
                  <a:fillRect l="-38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자유형 9"/>
          <p:cNvSpPr/>
          <p:nvPr/>
        </p:nvSpPr>
        <p:spPr>
          <a:xfrm>
            <a:off x="4643412" y="1565242"/>
            <a:ext cx="1095555" cy="388189"/>
          </a:xfrm>
          <a:custGeom>
            <a:avLst/>
            <a:gdLst>
              <a:gd name="connsiteX0" fmla="*/ 1095555 w 1095555"/>
              <a:gd name="connsiteY0" fmla="*/ 0 h 388189"/>
              <a:gd name="connsiteX1" fmla="*/ 612476 w 1095555"/>
              <a:gd name="connsiteY1" fmla="*/ 284672 h 388189"/>
              <a:gd name="connsiteX2" fmla="*/ 552091 w 1095555"/>
              <a:gd name="connsiteY2" fmla="*/ 34506 h 388189"/>
              <a:gd name="connsiteX3" fmla="*/ 0 w 1095555"/>
              <a:gd name="connsiteY3" fmla="*/ 388189 h 38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555" h="388189">
                <a:moveTo>
                  <a:pt x="1095555" y="0"/>
                </a:moveTo>
                <a:cubicBezTo>
                  <a:pt x="899304" y="139460"/>
                  <a:pt x="703053" y="278921"/>
                  <a:pt x="612476" y="284672"/>
                </a:cubicBezTo>
                <a:cubicBezTo>
                  <a:pt x="521899" y="290423"/>
                  <a:pt x="654170" y="17253"/>
                  <a:pt x="552091" y="34506"/>
                </a:cubicBezTo>
                <a:cubicBezTo>
                  <a:pt x="450012" y="51759"/>
                  <a:pt x="93453" y="323491"/>
                  <a:pt x="0" y="38818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18750" y="941546"/>
                <a:ext cx="2057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=0.5+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750" y="941546"/>
                <a:ext cx="205787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3DBD9C6-ED7F-AB5F-9D90-933A6F84CDE5}"/>
              </a:ext>
            </a:extLst>
          </p:cNvPr>
          <p:cNvSpPr/>
          <p:nvPr/>
        </p:nvSpPr>
        <p:spPr>
          <a:xfrm>
            <a:off x="6141298" y="2912136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538CE-59B6-87E5-5F58-B5B76C7CE812}"/>
              </a:ext>
            </a:extLst>
          </p:cNvPr>
          <p:cNvSpPr txBox="1"/>
          <p:nvPr/>
        </p:nvSpPr>
        <p:spPr>
          <a:xfrm>
            <a:off x="5992642" y="2967780"/>
            <a:ext cx="91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 Axis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0FEF0-E243-4979-DBF6-16CF2A45F167}"/>
              </a:ext>
            </a:extLst>
          </p:cNvPr>
          <p:cNvSpPr/>
          <p:nvPr/>
        </p:nvSpPr>
        <p:spPr>
          <a:xfrm>
            <a:off x="3940823" y="665143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CF841-9211-48E0-F5F6-59C4C96B8BDF}"/>
              </a:ext>
            </a:extLst>
          </p:cNvPr>
          <p:cNvSpPr txBox="1"/>
          <p:nvPr/>
        </p:nvSpPr>
        <p:spPr>
          <a:xfrm>
            <a:off x="3040314" y="486099"/>
            <a:ext cx="1381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Imaginary Axis</a:t>
            </a:r>
          </a:p>
        </p:txBody>
      </p:sp>
    </p:spTree>
    <p:extLst>
      <p:ext uri="{BB962C8B-B14F-4D97-AF65-F5344CB8AC3E}">
        <p14:creationId xmlns:p14="http://schemas.microsoft.com/office/powerpoint/2010/main" val="176912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761622" y="2708920"/>
            <a:ext cx="33843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453810" y="980728"/>
            <a:ext cx="0" cy="1944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453810" y="1412776"/>
            <a:ext cx="1548172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1833955" y="1620416"/>
            <a:ext cx="620452" cy="1088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686058" y="2708920"/>
            <a:ext cx="33843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378246" y="980728"/>
            <a:ext cx="0" cy="1944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378246" y="1412776"/>
            <a:ext cx="1548172" cy="12961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5758391" y="1620416"/>
            <a:ext cx="620452" cy="108850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830074" y="2162287"/>
            <a:ext cx="1548172" cy="5464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호 21"/>
          <p:cNvSpPr/>
          <p:nvPr/>
        </p:nvSpPr>
        <p:spPr>
          <a:xfrm>
            <a:off x="2137707" y="2385391"/>
            <a:ext cx="632207" cy="632207"/>
          </a:xfrm>
          <a:prstGeom prst="arc">
            <a:avLst>
              <a:gd name="adj1" fmla="val 19310489"/>
              <a:gd name="adj2" fmla="val 21482768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>
            <a:off x="2238504" y="2493017"/>
            <a:ext cx="431805" cy="431805"/>
          </a:xfrm>
          <a:prstGeom prst="arc">
            <a:avLst>
              <a:gd name="adj1" fmla="val 14488563"/>
              <a:gd name="adj2" fmla="val 21482768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>
            <a:off x="6162940" y="2493017"/>
            <a:ext cx="431805" cy="431805"/>
          </a:xfrm>
          <a:prstGeom prst="arc">
            <a:avLst>
              <a:gd name="adj1" fmla="val 11838909"/>
              <a:gd name="adj2" fmla="val 21482768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34053" y="279413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실수 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58349" y="68876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허수 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8489" y="279413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실수 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82785" y="68876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허수 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08620" y="271629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9097" y="271629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619813" y="1303809"/>
                <a:ext cx="4318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13" y="1303809"/>
                <a:ext cx="431849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95953" y="1096169"/>
                <a:ext cx="4271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53" y="1096169"/>
                <a:ext cx="4271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39946" y="1816249"/>
                <a:ext cx="616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46" y="1816249"/>
                <a:ext cx="616579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769914" y="2377738"/>
                <a:ext cx="4409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14" y="2377738"/>
                <a:ext cx="440955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65625" y="2151906"/>
                <a:ext cx="445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625" y="2151906"/>
                <a:ext cx="44569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24147" y="2226350"/>
                <a:ext cx="445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47" y="2226350"/>
                <a:ext cx="44569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83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/>
          <p:cNvCxnSpPr/>
          <p:nvPr/>
        </p:nvCxnSpPr>
        <p:spPr>
          <a:xfrm>
            <a:off x="761622" y="2708920"/>
            <a:ext cx="33843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2453810" y="980728"/>
            <a:ext cx="0" cy="1944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453810" y="1412776"/>
            <a:ext cx="1548172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1833955" y="1620416"/>
            <a:ext cx="620452" cy="10885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686058" y="2708920"/>
            <a:ext cx="338437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6378246" y="980728"/>
            <a:ext cx="0" cy="19442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378246" y="1412776"/>
            <a:ext cx="1548172" cy="129614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5758391" y="1620416"/>
            <a:ext cx="620452" cy="108850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4830074" y="2162287"/>
            <a:ext cx="1548172" cy="5464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호 21"/>
          <p:cNvSpPr/>
          <p:nvPr/>
        </p:nvSpPr>
        <p:spPr>
          <a:xfrm>
            <a:off x="2137707" y="2385391"/>
            <a:ext cx="632207" cy="632207"/>
          </a:xfrm>
          <a:prstGeom prst="arc">
            <a:avLst>
              <a:gd name="adj1" fmla="val 19310489"/>
              <a:gd name="adj2" fmla="val 21482768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>
            <a:off x="2238504" y="2493017"/>
            <a:ext cx="431805" cy="431805"/>
          </a:xfrm>
          <a:prstGeom prst="arc">
            <a:avLst>
              <a:gd name="adj1" fmla="val 14488563"/>
              <a:gd name="adj2" fmla="val 21482768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/>
          <p:cNvSpPr/>
          <p:nvPr/>
        </p:nvSpPr>
        <p:spPr>
          <a:xfrm>
            <a:off x="6162940" y="2493017"/>
            <a:ext cx="431805" cy="431805"/>
          </a:xfrm>
          <a:prstGeom prst="arc">
            <a:avLst>
              <a:gd name="adj1" fmla="val 11838909"/>
              <a:gd name="adj2" fmla="val 21482768"/>
            </a:avLst>
          </a:prstGeom>
          <a:ln w="1270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34053" y="279413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실수 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58349" y="68876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허수 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8489" y="279413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실수 축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82785" y="68876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허수 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08620" y="271629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79097" y="2716292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나눔고딕" pitchFamily="50" charset="-127"/>
                <a:ea typeface="나눔고딕" pitchFamily="50" charset="-127"/>
              </a:rPr>
              <a:t>0</a:t>
            </a:r>
            <a:endParaRPr lang="ko-KR" altLang="en-US" sz="1100" dirty="0">
              <a:latin typeface="나눔고딕" pitchFamily="50" charset="-127"/>
              <a:ea typeface="나눔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619813" y="1303809"/>
                <a:ext cx="4318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13" y="1303809"/>
                <a:ext cx="431849" cy="3385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95953" y="1096169"/>
                <a:ext cx="4271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고딕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53" y="1096169"/>
                <a:ext cx="42710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39946" y="1816249"/>
                <a:ext cx="616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46" y="1816249"/>
                <a:ext cx="616579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769914" y="2377738"/>
                <a:ext cx="4409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14" y="2377738"/>
                <a:ext cx="440955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365625" y="2151906"/>
                <a:ext cx="445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고딕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625" y="2151906"/>
                <a:ext cx="44569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24147" y="2226350"/>
                <a:ext cx="445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고딕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147" y="2226350"/>
                <a:ext cx="445698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936ABE4-80B9-7A25-ED8F-B08989239973}"/>
              </a:ext>
            </a:extLst>
          </p:cNvPr>
          <p:cNvSpPr/>
          <p:nvPr/>
        </p:nvSpPr>
        <p:spPr>
          <a:xfrm>
            <a:off x="1675478" y="501041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DDC0A8-F4F3-C874-37BC-04D5881BB4EB}"/>
              </a:ext>
            </a:extLst>
          </p:cNvPr>
          <p:cNvSpPr/>
          <p:nvPr/>
        </p:nvSpPr>
        <p:spPr>
          <a:xfrm>
            <a:off x="3893444" y="2768369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23FB9-FB07-E9B9-F4BE-1AF8EF43381D}"/>
              </a:ext>
            </a:extLst>
          </p:cNvPr>
          <p:cNvSpPr txBox="1"/>
          <p:nvPr/>
        </p:nvSpPr>
        <p:spPr>
          <a:xfrm>
            <a:off x="3717182" y="2747972"/>
            <a:ext cx="91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 Axis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0B0AA-1A4E-5BE4-31EA-87466C72C638}"/>
              </a:ext>
            </a:extLst>
          </p:cNvPr>
          <p:cNvSpPr/>
          <p:nvPr/>
        </p:nvSpPr>
        <p:spPr>
          <a:xfrm>
            <a:off x="2184452" y="547078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AFFA6-E4C7-CABA-6A46-A240291CF9F1}"/>
              </a:ext>
            </a:extLst>
          </p:cNvPr>
          <p:cNvSpPr txBox="1"/>
          <p:nvPr/>
        </p:nvSpPr>
        <p:spPr>
          <a:xfrm>
            <a:off x="1757764" y="606709"/>
            <a:ext cx="1381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Imaginary 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BEBE6-A44D-CB9D-795A-DD03B478508B}"/>
              </a:ext>
            </a:extLst>
          </p:cNvPr>
          <p:cNvSpPr txBox="1"/>
          <p:nvPr/>
        </p:nvSpPr>
        <p:spPr>
          <a:xfrm>
            <a:off x="7726815" y="2794139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고딕" pitchFamily="50" charset="-127"/>
                <a:ea typeface="나눔고딕" pitchFamily="50" charset="-127"/>
              </a:rPr>
              <a:t>실수 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5931C-1054-3F1C-F13D-2657CA3D81DC}"/>
              </a:ext>
            </a:extLst>
          </p:cNvPr>
          <p:cNvSpPr txBox="1"/>
          <p:nvPr/>
        </p:nvSpPr>
        <p:spPr>
          <a:xfrm>
            <a:off x="6051111" y="688767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고딕" pitchFamily="50" charset="-127"/>
                <a:ea typeface="나눔고딕" pitchFamily="50" charset="-127"/>
              </a:rPr>
              <a:t>허수 축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9CA8A-98B1-EFE6-5D01-0E34E6D046A8}"/>
              </a:ext>
            </a:extLst>
          </p:cNvPr>
          <p:cNvSpPr/>
          <p:nvPr/>
        </p:nvSpPr>
        <p:spPr>
          <a:xfrm>
            <a:off x="5568240" y="501041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CEB43-EE29-6B98-F4FD-72FCE09E6A77}"/>
              </a:ext>
            </a:extLst>
          </p:cNvPr>
          <p:cNvSpPr/>
          <p:nvPr/>
        </p:nvSpPr>
        <p:spPr>
          <a:xfrm>
            <a:off x="7786206" y="2768369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DB5A93-D03B-2E28-B9C2-6F2AA3E763D7}"/>
              </a:ext>
            </a:extLst>
          </p:cNvPr>
          <p:cNvSpPr txBox="1"/>
          <p:nvPr/>
        </p:nvSpPr>
        <p:spPr>
          <a:xfrm>
            <a:off x="7609944" y="2747972"/>
            <a:ext cx="91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 Axis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9D50C8-74F3-13BC-139B-AF76D093C8E2}"/>
              </a:ext>
            </a:extLst>
          </p:cNvPr>
          <p:cNvSpPr/>
          <p:nvPr/>
        </p:nvSpPr>
        <p:spPr>
          <a:xfrm>
            <a:off x="6077214" y="547078"/>
            <a:ext cx="72008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98EEE3-FEE2-D129-BA10-6947EDBCF4C5}"/>
              </a:ext>
            </a:extLst>
          </p:cNvPr>
          <p:cNvSpPr txBox="1"/>
          <p:nvPr/>
        </p:nvSpPr>
        <p:spPr>
          <a:xfrm>
            <a:off x="5650526" y="606709"/>
            <a:ext cx="1381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Imaginary Axis</a:t>
            </a:r>
          </a:p>
        </p:txBody>
      </p:sp>
    </p:spTree>
    <p:extLst>
      <p:ext uri="{BB962C8B-B14F-4D97-AF65-F5344CB8AC3E}">
        <p14:creationId xmlns:p14="http://schemas.microsoft.com/office/powerpoint/2010/main" val="116334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170AA-CB5F-7CCA-FB8F-0ABAEC6F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8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012CFD-0B8A-2AFC-D4AA-57D916A8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282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8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39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38040-112C-BF51-86D1-8221266DE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7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38137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원호 3"/>
          <p:cNvSpPr/>
          <p:nvPr/>
        </p:nvSpPr>
        <p:spPr>
          <a:xfrm rot="1003698">
            <a:off x="2771206" y="1306216"/>
            <a:ext cx="3975881" cy="4055796"/>
          </a:xfrm>
          <a:prstGeom prst="arc">
            <a:avLst>
              <a:gd name="adj1" fmla="val 18287702"/>
              <a:gd name="adj2" fmla="val 1940649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9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66888"/>
            <a:ext cx="58959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19860000">
                <a:off x="3989015" y="3063444"/>
                <a:ext cx="1010469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길이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60000">
                <a:off x="3989015" y="3063444"/>
                <a:ext cx="10104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5970" r="-8000" b="-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5896" y="4055489"/>
                <a:ext cx="1816844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각도 </a:t>
                </a:r>
                <a:r>
                  <a:rPr lang="en-US" altLang="ko-KR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or </a:t>
                </a:r>
                <a:r>
                  <a:rPr lang="ko-KR" altLang="en-US" dirty="0"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방향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055489"/>
                <a:ext cx="181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원호 4"/>
          <p:cNvSpPr/>
          <p:nvPr/>
        </p:nvSpPr>
        <p:spPr>
          <a:xfrm>
            <a:off x="1839464" y="3654566"/>
            <a:ext cx="1656184" cy="1656184"/>
          </a:xfrm>
          <a:prstGeom prst="arc">
            <a:avLst>
              <a:gd name="adj1" fmla="val 20041085"/>
              <a:gd name="adj2" fmla="val 21482768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170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나눔고딕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11</cp:revision>
  <dcterms:created xsi:type="dcterms:W3CDTF">2006-10-05T04:04:58Z</dcterms:created>
  <dcterms:modified xsi:type="dcterms:W3CDTF">2023-05-14T05:36:17Z</dcterms:modified>
</cp:coreProperties>
</file>