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03" y="60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501954-AEB9-4E5C-A0E1-D99B80089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C905417-A9FA-4498-B099-4B234B9EBE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65D73-1243-4B84-8DC2-49EA0417B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FAABC8-5E3D-490A-83B7-F4FE4A00F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67869A-4E96-4FD4-8D45-58E502E2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27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8D8EC-D3D6-448F-8669-10620576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D536FB0-17C2-4F02-A70B-93573906A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D289-2208-45D0-8D72-9FC368720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487CDB-3D9B-4424-A8EB-30480027E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846639-2D11-4356-B6A9-02B526736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330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94DD1D-64E4-4E79-B649-1F9D0C7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5DF400-D634-4659-A173-400785433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CA1EB3-9754-4E2C-B466-51B7E87C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495F0C-1246-4F38-BEE5-EA525DE16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EF8925-A229-4F59-A89A-68CA3044E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10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C9602-0826-4790-9EB8-03B95CEA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63D7F5-0B16-46FF-A4DA-1DBDD564F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17AD6C-19CB-415B-ADC7-BDC1D7A7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118DB1-5D12-4361-A77C-24B61E6E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78C9DF-0CDD-45FF-8ABD-2C07B1909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329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F21562-D40E-4294-98F6-DD1E7ACEE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4A7ED0-6CD7-45A6-AD81-A73476943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0CA6F-1898-4440-9F94-98B187792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FD3B6-D570-4773-8812-3B743471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D12A5F-6D9C-48E6-A515-21AFE9BD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99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88A99-955F-4BCF-B218-827F4EB5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3C7545-79C3-4A4F-AC57-D38727D93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5DA653-F505-4A36-881B-3645CD9546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B2CC6-270D-4349-93E2-796B3FA2A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2EAD3B-520E-4D3E-AF5B-CFAD37AFC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F5A7B6-3420-4BC3-A013-105162A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53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BBBC0-58D0-4F55-A9FB-F0B53FF56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72CA9-94A7-4AFC-8AFD-FA118CC6B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E8846B-CE49-429E-917F-A47E69290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68173E-4B3E-4978-A659-BEDF3215EA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1069EA-D436-43CB-A328-389124B94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26235D-A6A0-499D-879D-A67CABB4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3B1FFDA-C376-43F2-B802-6180D5CFC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4ED300-2598-443D-8953-458F99199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2403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63894-F4CC-4940-9F49-10ED3B20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2F1F401-BAAB-419E-8735-3F97BAE6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FE389BA-89B7-46B6-9BBC-D5656809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7A2D3D-D2B1-49DA-BEE4-D1CFA3523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05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D0608-90A3-4462-9FCC-C21B284C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C9A23F-2D4D-4374-B034-B2D9BE84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386AA-4182-40FE-AB05-2BC01AA53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25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8273BF-35B7-4E5F-A180-EB206CE21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391FF-34D4-4DF8-81C7-549C5B356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23E53C-6A8C-421A-B5F4-F3721921E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01A1A5-D6A5-458A-95EB-F3292D4AE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670003-6CBA-4BEF-BAE3-DB00C880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B0832-23C2-40FD-8646-B03F16F60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143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0B2F5-2838-4042-8D1E-F47027F7D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B3F46D-195F-4AEC-8A7F-E276B1B6A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A0CFDF-1769-43E3-A4B2-9FEC1BC4B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3ABCB8-B64E-4A42-B723-BF3DDBF2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EAE250-D363-4FEE-9B47-859E0B366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30176B-F7E8-47C8-A537-90D739B32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9DCBD8-3F86-4CE7-94A1-9D997874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6906F4-FB98-42A7-A36D-102363B01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CF641-2452-4062-9441-5DE573A5B2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083E8-13C9-443A-940E-8357ED0D1E1F}" type="datetimeFigureOut">
              <a:rPr lang="ko-KR" altLang="en-US" smtClean="0"/>
              <a:t>2023-04-27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C72F96-36B8-4F0A-B220-C0E5B5A7E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CFB4C-8838-4410-B946-5E4F284E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EFA7D-43FF-4521-8A5F-2A0D68253B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52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09BA496-CA2F-4846-9545-865E002A3916}"/>
              </a:ext>
            </a:extLst>
          </p:cNvPr>
          <p:cNvSpPr/>
          <p:nvPr/>
        </p:nvSpPr>
        <p:spPr>
          <a:xfrm>
            <a:off x="6790351" y="318605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738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8434" y="4091310"/>
                <a:ext cx="37856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D09BA496-CA2F-4846-9545-865E002A3916}"/>
              </a:ext>
            </a:extLst>
          </p:cNvPr>
          <p:cNvSpPr/>
          <p:nvPr/>
        </p:nvSpPr>
        <p:spPr>
          <a:xfrm>
            <a:off x="6790351" y="3186054"/>
            <a:ext cx="978408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1293" y="2934594"/>
                <a:ext cx="41652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999" y="2464415"/>
                <a:ext cx="12270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4">
            <a:extLst>
              <a:ext uri="{FF2B5EF4-FFF2-40B4-BE49-F238E27FC236}">
                <a16:creationId xmlns:a16="http://schemas.microsoft.com/office/drawing/2014/main" id="{CC65C1EA-153E-7900-E1D6-6438421E4B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6" t="79488" r="37060" b="2522"/>
          <a:stretch/>
        </p:blipFill>
        <p:spPr>
          <a:xfrm>
            <a:off x="6815837" y="3912251"/>
            <a:ext cx="378566" cy="237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620BF75-29A5-72E9-D60D-1621BD0AD886}"/>
              </a:ext>
            </a:extLst>
          </p:cNvPr>
          <p:cNvSpPr/>
          <p:nvPr/>
        </p:nvSpPr>
        <p:spPr>
          <a:xfrm>
            <a:off x="6199162" y="2929905"/>
            <a:ext cx="323557" cy="1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632441-F1B8-0148-6F1B-A535DDE0492C}"/>
              </a:ext>
            </a:extLst>
          </p:cNvPr>
          <p:cNvSpPr txBox="1"/>
          <p:nvPr/>
        </p:nvSpPr>
        <p:spPr>
          <a:xfrm>
            <a:off x="5992839" y="2937362"/>
            <a:ext cx="61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Charles</a:t>
            </a:r>
          </a:p>
        </p:txBody>
      </p:sp>
    </p:spTree>
    <p:extLst>
      <p:ext uri="{BB962C8B-B14F-4D97-AF65-F5344CB8AC3E}">
        <p14:creationId xmlns:p14="http://schemas.microsoft.com/office/powerpoint/2010/main" val="2583209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3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blipFill>
                <a:blip r:embed="rId4"/>
                <a:stretch>
                  <a:fillRect t="-21212" r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blipFill>
                <a:blip r:embed="rId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BDDFAC2-C2C7-40E7-B9B3-A393EE9EA058}"/>
              </a:ext>
            </a:extLst>
          </p:cNvPr>
          <p:cNvCxnSpPr>
            <a:cxnSpLocks/>
          </p:cNvCxnSpPr>
          <p:nvPr/>
        </p:nvCxnSpPr>
        <p:spPr>
          <a:xfrm flipV="1">
            <a:off x="7071293" y="2532754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4D6B60-B0BE-47C9-9E57-83614E2FD670}"/>
              </a:ext>
            </a:extLst>
          </p:cNvPr>
          <p:cNvCxnSpPr>
            <a:cxnSpLocks/>
          </p:cNvCxnSpPr>
          <p:nvPr/>
        </p:nvCxnSpPr>
        <p:spPr>
          <a:xfrm flipV="1">
            <a:off x="7071293" y="3383281"/>
            <a:ext cx="12421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/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blipFill>
                <a:blip r:embed="rId6"/>
                <a:stretch>
                  <a:fillRect t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/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호 11">
            <a:extLst>
              <a:ext uri="{FF2B5EF4-FFF2-40B4-BE49-F238E27FC236}">
                <a16:creationId xmlns:a16="http://schemas.microsoft.com/office/drawing/2014/main" id="{89BC5A47-1723-498E-8E49-AC986B4EA0A5}"/>
              </a:ext>
            </a:extLst>
          </p:cNvPr>
          <p:cNvSpPr/>
          <p:nvPr/>
        </p:nvSpPr>
        <p:spPr>
          <a:xfrm>
            <a:off x="7038660" y="3285597"/>
            <a:ext cx="157589" cy="157589"/>
          </a:xfrm>
          <a:prstGeom prst="arc">
            <a:avLst>
              <a:gd name="adj1" fmla="val 19160594"/>
              <a:gd name="adj2" fmla="val 5966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CA85-EE75-46B6-8A7A-2E657E7A9E57}"/>
              </a:ext>
            </a:extLst>
          </p:cNvPr>
          <p:cNvCxnSpPr>
            <a:cxnSpLocks/>
          </p:cNvCxnSpPr>
          <p:nvPr/>
        </p:nvCxnSpPr>
        <p:spPr>
          <a:xfrm>
            <a:off x="8310880" y="2532754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84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B3154AE-322D-4E54-8E31-E89EB9699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242" y="2859972"/>
            <a:ext cx="2856313" cy="1322723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7D8152B-3C4A-4B5A-BF9D-5B3DEC2B7C65}"/>
              </a:ext>
            </a:extLst>
          </p:cNvPr>
          <p:cNvGrpSpPr/>
          <p:nvPr/>
        </p:nvGrpSpPr>
        <p:grpSpPr>
          <a:xfrm>
            <a:off x="4747599" y="4106550"/>
            <a:ext cx="848412" cy="68580"/>
            <a:chOff x="4992200" y="3863340"/>
            <a:chExt cx="848412" cy="6858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2A2F3429-150D-4099-9BC2-A0BE8D83C869}"/>
                </a:ext>
              </a:extLst>
            </p:cNvPr>
            <p:cNvCxnSpPr/>
            <p:nvPr/>
          </p:nvCxnSpPr>
          <p:spPr>
            <a:xfrm>
              <a:off x="4992200" y="3897630"/>
              <a:ext cx="848412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0B4C48F-B7CD-466D-ABC6-B14C4A5A0F25}"/>
                </a:ext>
              </a:extLst>
            </p:cNvPr>
            <p:cNvCxnSpPr>
              <a:cxnSpLocks/>
            </p:cNvCxnSpPr>
            <p:nvPr/>
          </p:nvCxnSpPr>
          <p:spPr>
            <a:xfrm>
              <a:off x="4992200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CFD10BF9-245B-4580-9251-965F1769E5AC}"/>
                </a:ext>
              </a:extLst>
            </p:cNvPr>
            <p:cNvCxnSpPr>
              <a:cxnSpLocks/>
            </p:cNvCxnSpPr>
            <p:nvPr/>
          </p:nvCxnSpPr>
          <p:spPr>
            <a:xfrm>
              <a:off x="5840612" y="3863340"/>
              <a:ext cx="0" cy="6858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/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27FCE86-AD27-496A-9CEE-F0763C8036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6026" y="4111630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337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/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503A6F-2B04-48EE-B664-12D6C89231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693" y="2649713"/>
                <a:ext cx="416524" cy="402931"/>
              </a:xfrm>
              <a:prstGeom prst="rect">
                <a:avLst/>
              </a:prstGeom>
              <a:blipFill>
                <a:blip r:embed="rId4"/>
                <a:stretch>
                  <a:fillRect t="-21212" r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/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A967918-DD4B-454C-A892-2DC96F138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639" y="2383135"/>
                <a:ext cx="2555956" cy="425181"/>
              </a:xfrm>
              <a:prstGeom prst="rect">
                <a:avLst/>
              </a:prstGeom>
              <a:blipFill>
                <a:blip r:embed="rId5"/>
                <a:stretch>
                  <a:fillRect t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0BDDFAC2-C2C7-40E7-B9B3-A393EE9EA058}"/>
              </a:ext>
            </a:extLst>
          </p:cNvPr>
          <p:cNvCxnSpPr>
            <a:cxnSpLocks/>
          </p:cNvCxnSpPr>
          <p:nvPr/>
        </p:nvCxnSpPr>
        <p:spPr>
          <a:xfrm flipV="1">
            <a:off x="7071293" y="2532754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F4D6B60-B0BE-47C9-9E57-83614E2FD670}"/>
              </a:ext>
            </a:extLst>
          </p:cNvPr>
          <p:cNvCxnSpPr>
            <a:cxnSpLocks/>
          </p:cNvCxnSpPr>
          <p:nvPr/>
        </p:nvCxnSpPr>
        <p:spPr>
          <a:xfrm flipV="1">
            <a:off x="7071293" y="3383281"/>
            <a:ext cx="124212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/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C1B976E-E439-4322-9004-7499B7A48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7582" y="3356575"/>
                <a:ext cx="1035796" cy="425181"/>
              </a:xfrm>
              <a:prstGeom prst="rect">
                <a:avLst/>
              </a:prstGeom>
              <a:blipFill>
                <a:blip r:embed="rId6"/>
                <a:stretch>
                  <a:fillRect t="-20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/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58AAE64-5503-48A2-9A56-D65E1E45B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489" y="3169602"/>
                <a:ext cx="33021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호 11">
            <a:extLst>
              <a:ext uri="{FF2B5EF4-FFF2-40B4-BE49-F238E27FC236}">
                <a16:creationId xmlns:a16="http://schemas.microsoft.com/office/drawing/2014/main" id="{89BC5A47-1723-498E-8E49-AC986B4EA0A5}"/>
              </a:ext>
            </a:extLst>
          </p:cNvPr>
          <p:cNvSpPr/>
          <p:nvPr/>
        </p:nvSpPr>
        <p:spPr>
          <a:xfrm>
            <a:off x="7038660" y="3285597"/>
            <a:ext cx="157589" cy="157589"/>
          </a:xfrm>
          <a:prstGeom prst="arc">
            <a:avLst>
              <a:gd name="adj1" fmla="val 19160594"/>
              <a:gd name="adj2" fmla="val 5966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A1FCA85-EE75-46B6-8A7A-2E657E7A9E57}"/>
              </a:ext>
            </a:extLst>
          </p:cNvPr>
          <p:cNvCxnSpPr>
            <a:cxnSpLocks/>
          </p:cNvCxnSpPr>
          <p:nvPr/>
        </p:nvCxnSpPr>
        <p:spPr>
          <a:xfrm>
            <a:off x="8310880" y="2532754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그림 4">
            <a:extLst>
              <a:ext uri="{FF2B5EF4-FFF2-40B4-BE49-F238E27FC236}">
                <a16:creationId xmlns:a16="http://schemas.microsoft.com/office/drawing/2014/main" id="{594FA350-07D5-5968-E2D4-1CA951DE3B8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86" t="79488" r="37060" b="2522"/>
          <a:stretch/>
        </p:blipFill>
        <p:spPr>
          <a:xfrm>
            <a:off x="6815837" y="3912251"/>
            <a:ext cx="378566" cy="23796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4242033-FE92-54B6-AA97-3A774EBCB6A2}"/>
              </a:ext>
            </a:extLst>
          </p:cNvPr>
          <p:cNvSpPr/>
          <p:nvPr/>
        </p:nvSpPr>
        <p:spPr>
          <a:xfrm>
            <a:off x="6199162" y="2929905"/>
            <a:ext cx="323557" cy="193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1B973D-A8FA-B217-CE05-3F13DA0CECAD}"/>
              </a:ext>
            </a:extLst>
          </p:cNvPr>
          <p:cNvSpPr txBox="1"/>
          <p:nvPr/>
        </p:nvSpPr>
        <p:spPr>
          <a:xfrm>
            <a:off x="5992839" y="2937362"/>
            <a:ext cx="6180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Charles</a:t>
            </a:r>
          </a:p>
        </p:txBody>
      </p:sp>
    </p:spTree>
    <p:extLst>
      <p:ext uri="{BB962C8B-B14F-4D97-AF65-F5344CB8AC3E}">
        <p14:creationId xmlns:p14="http://schemas.microsoft.com/office/powerpoint/2010/main" val="3593096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FE71D4-393C-4648-8E55-9FE7D857787C}"/>
              </a:ext>
            </a:extLst>
          </p:cNvPr>
          <p:cNvCxnSpPr/>
          <p:nvPr/>
        </p:nvCxnSpPr>
        <p:spPr>
          <a:xfrm>
            <a:off x="2460160" y="3158805"/>
            <a:ext cx="7271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375C5-1560-4337-87DF-455DD291DA5C}"/>
              </a:ext>
            </a:extLst>
          </p:cNvPr>
          <p:cNvCxnSpPr>
            <a:cxnSpLocks/>
          </p:cNvCxnSpPr>
          <p:nvPr/>
        </p:nvCxnSpPr>
        <p:spPr>
          <a:xfrm>
            <a:off x="246016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EA28CB-1117-45C8-9EE5-BF08B646A4FF}"/>
              </a:ext>
            </a:extLst>
          </p:cNvPr>
          <p:cNvCxnSpPr>
            <a:cxnSpLocks/>
          </p:cNvCxnSpPr>
          <p:nvPr/>
        </p:nvCxnSpPr>
        <p:spPr>
          <a:xfrm>
            <a:off x="9731841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/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72BA9A-A5FB-4F5C-AD50-525D78704F01}"/>
              </a:ext>
            </a:extLst>
          </p:cNvPr>
          <p:cNvCxnSpPr>
            <a:cxnSpLocks/>
          </p:cNvCxnSpPr>
          <p:nvPr/>
        </p:nvCxnSpPr>
        <p:spPr>
          <a:xfrm>
            <a:off x="4661046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75E507-8EB4-48CC-9470-CBD13F5B2659}"/>
              </a:ext>
            </a:extLst>
          </p:cNvPr>
          <p:cNvCxnSpPr>
            <a:cxnSpLocks/>
          </p:cNvCxnSpPr>
          <p:nvPr/>
        </p:nvCxnSpPr>
        <p:spPr>
          <a:xfrm>
            <a:off x="710074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/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/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blipFill>
                <a:blip r:embed="rId4"/>
                <a:stretch>
                  <a:fillRect t="-19672" r="-2441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/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5BA8C6-EC2B-4EA0-B5F7-42EF297A2BF5}"/>
              </a:ext>
            </a:extLst>
          </p:cNvPr>
          <p:cNvCxnSpPr>
            <a:cxnSpLocks/>
          </p:cNvCxnSpPr>
          <p:nvPr/>
        </p:nvCxnSpPr>
        <p:spPr>
          <a:xfrm flipV="1">
            <a:off x="2914350" y="2053496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342F0E-7313-4280-A485-9F0E593DC606}"/>
              </a:ext>
            </a:extLst>
          </p:cNvPr>
          <p:cNvCxnSpPr>
            <a:cxnSpLocks/>
          </p:cNvCxnSpPr>
          <p:nvPr/>
        </p:nvCxnSpPr>
        <p:spPr>
          <a:xfrm flipV="1">
            <a:off x="2914350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/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원호 19">
            <a:extLst>
              <a:ext uri="{FF2B5EF4-FFF2-40B4-BE49-F238E27FC236}">
                <a16:creationId xmlns:a16="http://schemas.microsoft.com/office/drawing/2014/main" id="{791A7C31-37DA-4C9A-A5C0-056B95AE4FA0}"/>
              </a:ext>
            </a:extLst>
          </p:cNvPr>
          <p:cNvSpPr/>
          <p:nvPr/>
        </p:nvSpPr>
        <p:spPr>
          <a:xfrm>
            <a:off x="2840740" y="2733022"/>
            <a:ext cx="330218" cy="330218"/>
          </a:xfrm>
          <a:prstGeom prst="arc">
            <a:avLst>
              <a:gd name="adj1" fmla="val 18771761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1E1C63-C372-426A-8474-B71AFC57FCF2}"/>
              </a:ext>
            </a:extLst>
          </p:cNvPr>
          <p:cNvCxnSpPr>
            <a:cxnSpLocks/>
          </p:cNvCxnSpPr>
          <p:nvPr/>
        </p:nvCxnSpPr>
        <p:spPr>
          <a:xfrm>
            <a:off x="4153937" y="2053496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/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BC728E-DD9F-40B2-B3B1-A3ECD2DB8BA9}"/>
              </a:ext>
            </a:extLst>
          </p:cNvPr>
          <p:cNvCxnSpPr>
            <a:cxnSpLocks/>
          </p:cNvCxnSpPr>
          <p:nvPr/>
        </p:nvCxnSpPr>
        <p:spPr>
          <a:xfrm flipV="1">
            <a:off x="5325543" y="2270502"/>
            <a:ext cx="1239587" cy="6335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5E01C7-B24B-4BB4-8F62-72D0BCFECF39}"/>
              </a:ext>
            </a:extLst>
          </p:cNvPr>
          <p:cNvCxnSpPr>
            <a:cxnSpLocks/>
          </p:cNvCxnSpPr>
          <p:nvPr/>
        </p:nvCxnSpPr>
        <p:spPr>
          <a:xfrm flipV="1">
            <a:off x="5325543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/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원호 25">
            <a:extLst>
              <a:ext uri="{FF2B5EF4-FFF2-40B4-BE49-F238E27FC236}">
                <a16:creationId xmlns:a16="http://schemas.microsoft.com/office/drawing/2014/main" id="{FD3FFCEF-84AE-4CF5-94B6-991D419417EA}"/>
              </a:ext>
            </a:extLst>
          </p:cNvPr>
          <p:cNvSpPr/>
          <p:nvPr/>
        </p:nvSpPr>
        <p:spPr>
          <a:xfrm>
            <a:off x="5251933" y="2733022"/>
            <a:ext cx="330218" cy="330218"/>
          </a:xfrm>
          <a:prstGeom prst="arc">
            <a:avLst>
              <a:gd name="adj1" fmla="val 19362075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0EB8919-84F0-4A80-BE07-09B59CE67C27}"/>
              </a:ext>
            </a:extLst>
          </p:cNvPr>
          <p:cNvCxnSpPr>
            <a:cxnSpLocks/>
          </p:cNvCxnSpPr>
          <p:nvPr/>
        </p:nvCxnSpPr>
        <p:spPr>
          <a:xfrm>
            <a:off x="6565130" y="2259330"/>
            <a:ext cx="0" cy="64469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/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608FE7-DF50-4857-B976-E5A702DD6A51}"/>
              </a:ext>
            </a:extLst>
          </p:cNvPr>
          <p:cNvCxnSpPr>
            <a:cxnSpLocks/>
          </p:cNvCxnSpPr>
          <p:nvPr/>
        </p:nvCxnSpPr>
        <p:spPr>
          <a:xfrm flipV="1">
            <a:off x="7793147" y="2123093"/>
            <a:ext cx="822046" cy="7809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82F922-C04F-4F1B-9038-548FFAA3C4F0}"/>
              </a:ext>
            </a:extLst>
          </p:cNvPr>
          <p:cNvCxnSpPr>
            <a:cxnSpLocks/>
          </p:cNvCxnSpPr>
          <p:nvPr/>
        </p:nvCxnSpPr>
        <p:spPr>
          <a:xfrm flipV="1">
            <a:off x="7793147" y="2904024"/>
            <a:ext cx="817460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/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2F26AC22-C1D0-47E4-9F73-F05E2DEAC921}"/>
              </a:ext>
            </a:extLst>
          </p:cNvPr>
          <p:cNvSpPr/>
          <p:nvPr/>
        </p:nvSpPr>
        <p:spPr>
          <a:xfrm>
            <a:off x="7719537" y="2733022"/>
            <a:ext cx="330218" cy="330218"/>
          </a:xfrm>
          <a:prstGeom prst="arc">
            <a:avLst>
              <a:gd name="adj1" fmla="val 18003140"/>
              <a:gd name="adj2" fmla="val 1335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B11A91-A24B-4D43-81D5-7D88A202BB95}"/>
              </a:ext>
            </a:extLst>
          </p:cNvPr>
          <p:cNvCxnSpPr>
            <a:cxnSpLocks/>
          </p:cNvCxnSpPr>
          <p:nvPr/>
        </p:nvCxnSpPr>
        <p:spPr>
          <a:xfrm>
            <a:off x="8610607" y="2169769"/>
            <a:ext cx="0" cy="7342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8E2B16-318D-4C53-AA2C-A6714CF8E945}"/>
              </a:ext>
            </a:extLst>
          </p:cNvPr>
          <p:cNvSpPr txBox="1"/>
          <p:nvPr/>
        </p:nvSpPr>
        <p:spPr>
          <a:xfrm>
            <a:off x="2113578" y="2660070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F77632-4618-4EC6-8ACF-ECF853682ECB}"/>
              </a:ext>
            </a:extLst>
          </p:cNvPr>
          <p:cNvSpPr txBox="1"/>
          <p:nvPr/>
        </p:nvSpPr>
        <p:spPr>
          <a:xfrm>
            <a:off x="9439777" y="26600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6DB7A0F-FC32-4F59-A0FF-A2836CE323B4}"/>
              </a:ext>
            </a:extLst>
          </p:cNvPr>
          <p:cNvSpPr/>
          <p:nvPr/>
        </p:nvSpPr>
        <p:spPr>
          <a:xfrm>
            <a:off x="2497509" y="3601590"/>
            <a:ext cx="6833043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FDAC-233A-4285-84D2-E6BC1C8C8C1A}"/>
              </a:ext>
            </a:extLst>
          </p:cNvPr>
          <p:cNvSpPr txBox="1"/>
          <p:nvPr/>
        </p:nvSpPr>
        <p:spPr>
          <a:xfrm>
            <a:off x="5236315" y="406411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철수의 행로</a:t>
            </a:r>
          </a:p>
        </p:txBody>
      </p:sp>
    </p:spTree>
    <p:extLst>
      <p:ext uri="{BB962C8B-B14F-4D97-AF65-F5344CB8AC3E}">
        <p14:creationId xmlns:p14="http://schemas.microsoft.com/office/powerpoint/2010/main" val="15796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3FE71D4-393C-4648-8E55-9FE7D857787C}"/>
              </a:ext>
            </a:extLst>
          </p:cNvPr>
          <p:cNvCxnSpPr/>
          <p:nvPr/>
        </p:nvCxnSpPr>
        <p:spPr>
          <a:xfrm>
            <a:off x="2460160" y="3158805"/>
            <a:ext cx="72716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03375C5-1560-4337-87DF-455DD291DA5C}"/>
              </a:ext>
            </a:extLst>
          </p:cNvPr>
          <p:cNvCxnSpPr>
            <a:cxnSpLocks/>
          </p:cNvCxnSpPr>
          <p:nvPr/>
        </p:nvCxnSpPr>
        <p:spPr>
          <a:xfrm>
            <a:off x="246016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AEA28CB-1117-45C8-9EE5-BF08B646A4FF}"/>
              </a:ext>
            </a:extLst>
          </p:cNvPr>
          <p:cNvCxnSpPr>
            <a:cxnSpLocks/>
          </p:cNvCxnSpPr>
          <p:nvPr/>
        </p:nvCxnSpPr>
        <p:spPr>
          <a:xfrm>
            <a:off x="9731841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/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3B975B-B509-4D7E-B88E-A4B31A0E4A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406" y="3232258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E72BA9A-A5FB-4F5C-AD50-525D78704F01}"/>
              </a:ext>
            </a:extLst>
          </p:cNvPr>
          <p:cNvCxnSpPr>
            <a:cxnSpLocks/>
          </p:cNvCxnSpPr>
          <p:nvPr/>
        </p:nvCxnSpPr>
        <p:spPr>
          <a:xfrm>
            <a:off x="4661046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875E507-8EB4-48CC-9470-CBD13F5B2659}"/>
              </a:ext>
            </a:extLst>
          </p:cNvPr>
          <p:cNvCxnSpPr>
            <a:cxnSpLocks/>
          </p:cNvCxnSpPr>
          <p:nvPr/>
        </p:nvCxnSpPr>
        <p:spPr>
          <a:xfrm>
            <a:off x="7100740" y="3063240"/>
            <a:ext cx="0" cy="1911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/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C6E89C4-1D42-4116-943B-56D59AED2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2503" y="3232258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19672" r="-2558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/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B5BE3A-982B-4CCB-B3DC-0BC9BF5C0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5531" y="3232258"/>
                <a:ext cx="526041" cy="369332"/>
              </a:xfrm>
              <a:prstGeom prst="rect">
                <a:avLst/>
              </a:prstGeom>
              <a:blipFill>
                <a:blip r:embed="rId4"/>
                <a:stretch>
                  <a:fillRect t="-19672" r="-24419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/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E14DAC4-08C5-4CE3-A3A2-279E7121F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0470" y="2128625"/>
                <a:ext cx="484235" cy="402931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945BA8C6-EC2B-4EA0-B5F7-42EF297A2BF5}"/>
              </a:ext>
            </a:extLst>
          </p:cNvPr>
          <p:cNvCxnSpPr>
            <a:cxnSpLocks/>
          </p:cNvCxnSpPr>
          <p:nvPr/>
        </p:nvCxnSpPr>
        <p:spPr>
          <a:xfrm flipV="1">
            <a:off x="2914350" y="2053496"/>
            <a:ext cx="1242127" cy="850526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7342F0E-7313-4280-A485-9F0E593DC606}"/>
              </a:ext>
            </a:extLst>
          </p:cNvPr>
          <p:cNvCxnSpPr>
            <a:cxnSpLocks/>
          </p:cNvCxnSpPr>
          <p:nvPr/>
        </p:nvCxnSpPr>
        <p:spPr>
          <a:xfrm flipV="1">
            <a:off x="2914350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/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30A025C-8B94-4E45-AEE4-D3FCF4FBA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950" y="2660070"/>
                <a:ext cx="38888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원호 19">
            <a:extLst>
              <a:ext uri="{FF2B5EF4-FFF2-40B4-BE49-F238E27FC236}">
                <a16:creationId xmlns:a16="http://schemas.microsoft.com/office/drawing/2014/main" id="{791A7C31-37DA-4C9A-A5C0-056B95AE4FA0}"/>
              </a:ext>
            </a:extLst>
          </p:cNvPr>
          <p:cNvSpPr/>
          <p:nvPr/>
        </p:nvSpPr>
        <p:spPr>
          <a:xfrm>
            <a:off x="2840740" y="2733022"/>
            <a:ext cx="330218" cy="330218"/>
          </a:xfrm>
          <a:prstGeom prst="arc">
            <a:avLst>
              <a:gd name="adj1" fmla="val 18771761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51E1C63-C372-426A-8474-B71AFC57FCF2}"/>
              </a:ext>
            </a:extLst>
          </p:cNvPr>
          <p:cNvCxnSpPr>
            <a:cxnSpLocks/>
          </p:cNvCxnSpPr>
          <p:nvPr/>
        </p:nvCxnSpPr>
        <p:spPr>
          <a:xfrm>
            <a:off x="4153937" y="2053496"/>
            <a:ext cx="0" cy="850526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/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F167285-DD1A-49F5-AEF4-A381F6837C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918" y="2169769"/>
                <a:ext cx="489558" cy="402931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0BC728E-DD9F-40B2-B3B1-A3ECD2DB8BA9}"/>
              </a:ext>
            </a:extLst>
          </p:cNvPr>
          <p:cNvCxnSpPr>
            <a:cxnSpLocks/>
          </p:cNvCxnSpPr>
          <p:nvPr/>
        </p:nvCxnSpPr>
        <p:spPr>
          <a:xfrm flipV="1">
            <a:off x="5325543" y="2270502"/>
            <a:ext cx="1239587" cy="6335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B5E01C7-B24B-4BB4-8F62-72D0BCFECF39}"/>
              </a:ext>
            </a:extLst>
          </p:cNvPr>
          <p:cNvCxnSpPr>
            <a:cxnSpLocks/>
          </p:cNvCxnSpPr>
          <p:nvPr/>
        </p:nvCxnSpPr>
        <p:spPr>
          <a:xfrm flipV="1">
            <a:off x="5325543" y="2904023"/>
            <a:ext cx="1242127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/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4C526A7-5BF2-46B1-A121-1E080C561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143" y="2660070"/>
                <a:ext cx="388888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원호 25">
            <a:extLst>
              <a:ext uri="{FF2B5EF4-FFF2-40B4-BE49-F238E27FC236}">
                <a16:creationId xmlns:a16="http://schemas.microsoft.com/office/drawing/2014/main" id="{FD3FFCEF-84AE-4CF5-94B6-991D419417EA}"/>
              </a:ext>
            </a:extLst>
          </p:cNvPr>
          <p:cNvSpPr/>
          <p:nvPr/>
        </p:nvSpPr>
        <p:spPr>
          <a:xfrm>
            <a:off x="5251933" y="2733022"/>
            <a:ext cx="330218" cy="330218"/>
          </a:xfrm>
          <a:prstGeom prst="arc">
            <a:avLst>
              <a:gd name="adj1" fmla="val 19362075"/>
              <a:gd name="adj2" fmla="val 2143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A0EB8919-84F0-4A80-BE07-09B59CE67C27}"/>
              </a:ext>
            </a:extLst>
          </p:cNvPr>
          <p:cNvCxnSpPr>
            <a:cxnSpLocks/>
          </p:cNvCxnSpPr>
          <p:nvPr/>
        </p:nvCxnSpPr>
        <p:spPr>
          <a:xfrm>
            <a:off x="6565130" y="2259330"/>
            <a:ext cx="0" cy="644692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/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6BF535E-F8E5-4AE4-803E-5759E1070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14" y="2156481"/>
                <a:ext cx="489558" cy="40293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6608FE7-DF50-4857-B976-E5A702DD6A51}"/>
              </a:ext>
            </a:extLst>
          </p:cNvPr>
          <p:cNvCxnSpPr>
            <a:cxnSpLocks/>
          </p:cNvCxnSpPr>
          <p:nvPr/>
        </p:nvCxnSpPr>
        <p:spPr>
          <a:xfrm flipV="1">
            <a:off x="7793147" y="2123093"/>
            <a:ext cx="822046" cy="78092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882F922-C04F-4F1B-9038-548FFAA3C4F0}"/>
              </a:ext>
            </a:extLst>
          </p:cNvPr>
          <p:cNvCxnSpPr>
            <a:cxnSpLocks/>
          </p:cNvCxnSpPr>
          <p:nvPr/>
        </p:nvCxnSpPr>
        <p:spPr>
          <a:xfrm flipV="1">
            <a:off x="7793147" y="2904024"/>
            <a:ext cx="817460" cy="1"/>
          </a:xfrm>
          <a:prstGeom prst="straightConnector1">
            <a:avLst/>
          </a:prstGeom>
          <a:ln w="635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/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12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593EF99-0DE6-496D-97D3-D2BBAE9F60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35" y="2627024"/>
                <a:ext cx="388888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원호 31">
            <a:extLst>
              <a:ext uri="{FF2B5EF4-FFF2-40B4-BE49-F238E27FC236}">
                <a16:creationId xmlns:a16="http://schemas.microsoft.com/office/drawing/2014/main" id="{2F26AC22-C1D0-47E4-9F73-F05E2DEAC921}"/>
              </a:ext>
            </a:extLst>
          </p:cNvPr>
          <p:cNvSpPr/>
          <p:nvPr/>
        </p:nvSpPr>
        <p:spPr>
          <a:xfrm>
            <a:off x="7719537" y="2733022"/>
            <a:ext cx="330218" cy="330218"/>
          </a:xfrm>
          <a:prstGeom prst="arc">
            <a:avLst>
              <a:gd name="adj1" fmla="val 18003140"/>
              <a:gd name="adj2" fmla="val 13355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2B11A91-A24B-4D43-81D5-7D88A202BB95}"/>
              </a:ext>
            </a:extLst>
          </p:cNvPr>
          <p:cNvCxnSpPr>
            <a:cxnSpLocks/>
          </p:cNvCxnSpPr>
          <p:nvPr/>
        </p:nvCxnSpPr>
        <p:spPr>
          <a:xfrm>
            <a:off x="8610607" y="2169769"/>
            <a:ext cx="0" cy="734253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D8E2B16-318D-4C53-AA2C-A6714CF8E945}"/>
              </a:ext>
            </a:extLst>
          </p:cNvPr>
          <p:cNvSpPr txBox="1"/>
          <p:nvPr/>
        </p:nvSpPr>
        <p:spPr>
          <a:xfrm>
            <a:off x="2113578" y="2660070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F77632-4618-4EC6-8ACF-ECF853682ECB}"/>
              </a:ext>
            </a:extLst>
          </p:cNvPr>
          <p:cNvSpPr txBox="1"/>
          <p:nvPr/>
        </p:nvSpPr>
        <p:spPr>
          <a:xfrm>
            <a:off x="9439777" y="2660070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26DB7A0F-FC32-4F59-A0FF-A2836CE323B4}"/>
              </a:ext>
            </a:extLst>
          </p:cNvPr>
          <p:cNvSpPr/>
          <p:nvPr/>
        </p:nvSpPr>
        <p:spPr>
          <a:xfrm>
            <a:off x="2497509" y="3601590"/>
            <a:ext cx="6833043" cy="484632"/>
          </a:xfrm>
          <a:prstGeom prst="right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chemeClr val="accent1">
                  <a:tint val="44500"/>
                  <a:satMod val="160000"/>
                </a:schemeClr>
              </a:gs>
              <a:gs pos="85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18CFDAC-233A-4285-84D2-E6BC1C8C8C1A}"/>
              </a:ext>
            </a:extLst>
          </p:cNvPr>
          <p:cNvSpPr txBox="1"/>
          <p:nvPr/>
        </p:nvSpPr>
        <p:spPr>
          <a:xfrm>
            <a:off x="4741026" y="4064110"/>
            <a:ext cx="2411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Charles’ moving path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5030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E3C3DF76-F6A4-438C-93A6-C97FEA1809E2}"/>
              </a:ext>
            </a:extLst>
          </p:cNvPr>
          <p:cNvSpPr/>
          <p:nvPr/>
        </p:nvSpPr>
        <p:spPr>
          <a:xfrm>
            <a:off x="3338137" y="798841"/>
            <a:ext cx="5709920" cy="5171440"/>
          </a:xfrm>
          <a:custGeom>
            <a:avLst/>
            <a:gdLst>
              <a:gd name="connsiteX0" fmla="*/ 0 w 5709920"/>
              <a:gd name="connsiteY0" fmla="*/ 0 h 4135120"/>
              <a:gd name="connsiteX1" fmla="*/ 294640 w 5709920"/>
              <a:gd name="connsiteY1" fmla="*/ 1209040 h 4135120"/>
              <a:gd name="connsiteX2" fmla="*/ 1249680 w 5709920"/>
              <a:gd name="connsiteY2" fmla="*/ 1666240 h 4135120"/>
              <a:gd name="connsiteX3" fmla="*/ 2651760 w 5709920"/>
              <a:gd name="connsiteY3" fmla="*/ 1910080 h 4135120"/>
              <a:gd name="connsiteX4" fmla="*/ 3850640 w 5709920"/>
              <a:gd name="connsiteY4" fmla="*/ 3423920 h 4135120"/>
              <a:gd name="connsiteX5" fmla="*/ 5709920 w 5709920"/>
              <a:gd name="connsiteY5" fmla="*/ 4135120 h 4135120"/>
              <a:gd name="connsiteX0" fmla="*/ 0 w 5709920"/>
              <a:gd name="connsiteY0" fmla="*/ 0 h 4135120"/>
              <a:gd name="connsiteX1" fmla="*/ 294640 w 5709920"/>
              <a:gd name="connsiteY1" fmla="*/ 1209040 h 4135120"/>
              <a:gd name="connsiteX2" fmla="*/ 1249680 w 5709920"/>
              <a:gd name="connsiteY2" fmla="*/ 1666240 h 4135120"/>
              <a:gd name="connsiteX3" fmla="*/ 2651760 w 5709920"/>
              <a:gd name="connsiteY3" fmla="*/ 1910080 h 4135120"/>
              <a:gd name="connsiteX4" fmla="*/ 3850640 w 5709920"/>
              <a:gd name="connsiteY4" fmla="*/ 3423920 h 4135120"/>
              <a:gd name="connsiteX5" fmla="*/ 5709920 w 5709920"/>
              <a:gd name="connsiteY5" fmla="*/ 4135120 h 4135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09920" h="4135120">
                <a:moveTo>
                  <a:pt x="0" y="0"/>
                </a:moveTo>
                <a:cubicBezTo>
                  <a:pt x="43180" y="465666"/>
                  <a:pt x="86360" y="931333"/>
                  <a:pt x="294640" y="1209040"/>
                </a:cubicBezTo>
                <a:cubicBezTo>
                  <a:pt x="502920" y="1486747"/>
                  <a:pt x="877147" y="1598144"/>
                  <a:pt x="1249680" y="1666240"/>
                </a:cubicBezTo>
                <a:cubicBezTo>
                  <a:pt x="1622213" y="1734336"/>
                  <a:pt x="2218267" y="1617133"/>
                  <a:pt x="2651760" y="1910080"/>
                </a:cubicBezTo>
                <a:cubicBezTo>
                  <a:pt x="3085253" y="2203027"/>
                  <a:pt x="3340947" y="3053080"/>
                  <a:pt x="3850640" y="3423920"/>
                </a:cubicBezTo>
                <a:cubicBezTo>
                  <a:pt x="4360333" y="3794760"/>
                  <a:pt x="5035126" y="3964940"/>
                  <a:pt x="5709920" y="4135120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AF5B7-73C4-47E7-A46D-44319D340BA4}"/>
              </a:ext>
            </a:extLst>
          </p:cNvPr>
          <p:cNvSpPr txBox="1"/>
          <p:nvPr/>
        </p:nvSpPr>
        <p:spPr>
          <a:xfrm>
            <a:off x="2643920" y="510789"/>
            <a:ext cx="65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49D317-0F42-4BEE-8AB4-A1ECE559E509}"/>
              </a:ext>
            </a:extLst>
          </p:cNvPr>
          <p:cNvSpPr txBox="1"/>
          <p:nvPr/>
        </p:nvSpPr>
        <p:spPr>
          <a:xfrm>
            <a:off x="9088697" y="5785615"/>
            <a:ext cx="580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end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1F27FFC-BB47-4B3B-8E6F-A715746CC111}"/>
              </a:ext>
            </a:extLst>
          </p:cNvPr>
          <p:cNvCxnSpPr>
            <a:cxnSpLocks/>
          </p:cNvCxnSpPr>
          <p:nvPr/>
        </p:nvCxnSpPr>
        <p:spPr>
          <a:xfrm flipH="1">
            <a:off x="3338137" y="1738764"/>
            <a:ext cx="262218" cy="6311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4F597D5-160E-4AE4-93AA-2482BE56BFF1}"/>
              </a:ext>
            </a:extLst>
          </p:cNvPr>
          <p:cNvCxnSpPr>
            <a:cxnSpLocks/>
          </p:cNvCxnSpPr>
          <p:nvPr/>
        </p:nvCxnSpPr>
        <p:spPr>
          <a:xfrm flipH="1">
            <a:off x="4612201" y="2787276"/>
            <a:ext cx="50891" cy="2094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94135419-A96D-43F6-AFE7-047ED1B4F8EE}"/>
              </a:ext>
            </a:extLst>
          </p:cNvPr>
          <p:cNvCxnSpPr>
            <a:cxnSpLocks/>
          </p:cNvCxnSpPr>
          <p:nvPr/>
        </p:nvCxnSpPr>
        <p:spPr>
          <a:xfrm flipH="1">
            <a:off x="6008186" y="3177420"/>
            <a:ext cx="132170" cy="15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3C430D5-8032-45B2-A573-AD78A87DCA51}"/>
              </a:ext>
            </a:extLst>
          </p:cNvPr>
          <p:cNvCxnSpPr>
            <a:cxnSpLocks/>
          </p:cNvCxnSpPr>
          <p:nvPr/>
        </p:nvCxnSpPr>
        <p:spPr>
          <a:xfrm flipH="1">
            <a:off x="6552172" y="4197738"/>
            <a:ext cx="213450" cy="15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A99053F-E183-46DF-B470-9EBDCB6D8B40}"/>
              </a:ext>
            </a:extLst>
          </p:cNvPr>
          <p:cNvCxnSpPr>
            <a:cxnSpLocks/>
          </p:cNvCxnSpPr>
          <p:nvPr/>
        </p:nvCxnSpPr>
        <p:spPr>
          <a:xfrm flipH="1">
            <a:off x="7716743" y="5320890"/>
            <a:ext cx="127045" cy="2738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51EC7BE-4C26-4F75-A7ED-EA9B45F961AE}"/>
              </a:ext>
            </a:extLst>
          </p:cNvPr>
          <p:cNvCxnSpPr>
            <a:cxnSpLocks/>
          </p:cNvCxnSpPr>
          <p:nvPr/>
        </p:nvCxnSpPr>
        <p:spPr>
          <a:xfrm>
            <a:off x="3449607" y="1770321"/>
            <a:ext cx="1188039" cy="112166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34D3CAD5-3243-4D1A-902A-A24CD1812B79}"/>
              </a:ext>
            </a:extLst>
          </p:cNvPr>
          <p:cNvCxnSpPr>
            <a:cxnSpLocks/>
          </p:cNvCxnSpPr>
          <p:nvPr/>
        </p:nvCxnSpPr>
        <p:spPr>
          <a:xfrm>
            <a:off x="3338137" y="798841"/>
            <a:ext cx="111470" cy="97148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E4928BA6-F8E2-4AA9-B4C5-246883D1BEE1}"/>
              </a:ext>
            </a:extLst>
          </p:cNvPr>
          <p:cNvCxnSpPr>
            <a:cxnSpLocks/>
          </p:cNvCxnSpPr>
          <p:nvPr/>
        </p:nvCxnSpPr>
        <p:spPr>
          <a:xfrm>
            <a:off x="4637646" y="2891985"/>
            <a:ext cx="1436625" cy="37801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A6B29B9-4AED-445E-8DA3-16803016771C}"/>
              </a:ext>
            </a:extLst>
          </p:cNvPr>
          <p:cNvCxnSpPr>
            <a:cxnSpLocks/>
          </p:cNvCxnSpPr>
          <p:nvPr/>
        </p:nvCxnSpPr>
        <p:spPr>
          <a:xfrm>
            <a:off x="6074271" y="3270003"/>
            <a:ext cx="564306" cy="99098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3912D7AE-5C26-45EE-886C-605DBCCE3378}"/>
              </a:ext>
            </a:extLst>
          </p:cNvPr>
          <p:cNvCxnSpPr>
            <a:cxnSpLocks/>
          </p:cNvCxnSpPr>
          <p:nvPr/>
        </p:nvCxnSpPr>
        <p:spPr>
          <a:xfrm>
            <a:off x="6638577" y="4260984"/>
            <a:ext cx="1133620" cy="1226439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151BB62-CEA9-4729-91FB-97EAD7C2406D}"/>
              </a:ext>
            </a:extLst>
          </p:cNvPr>
          <p:cNvCxnSpPr>
            <a:cxnSpLocks/>
            <a:endCxn id="4" idx="5"/>
          </p:cNvCxnSpPr>
          <p:nvPr/>
        </p:nvCxnSpPr>
        <p:spPr>
          <a:xfrm>
            <a:off x="7772197" y="5487423"/>
            <a:ext cx="1275860" cy="48285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9746E5-767D-4192-A073-B0E38B9F74DB}"/>
                  </a:ext>
                </a:extLst>
              </p:cNvPr>
              <p:cNvSpPr txBox="1"/>
              <p:nvPr/>
            </p:nvSpPr>
            <p:spPr>
              <a:xfrm>
                <a:off x="3393872" y="1144126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679746E5-767D-4192-A073-B0E38B9F7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3872" y="1144126"/>
                <a:ext cx="526041" cy="369332"/>
              </a:xfrm>
              <a:prstGeom prst="rect">
                <a:avLst/>
              </a:prstGeom>
              <a:blipFill>
                <a:blip r:embed="rId2"/>
                <a:stretch>
                  <a:fillRect t="-20000" r="-383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C6D17-F3BE-4D6B-80E7-F76565CF3B13}"/>
                  </a:ext>
                </a:extLst>
              </p:cNvPr>
              <p:cNvSpPr txBox="1"/>
              <p:nvPr/>
            </p:nvSpPr>
            <p:spPr>
              <a:xfrm>
                <a:off x="4043626" y="1961821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1B8C6D17-F3BE-4D6B-80E7-F76565CF3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626" y="1961821"/>
                <a:ext cx="526041" cy="369332"/>
              </a:xfrm>
              <a:prstGeom prst="rect">
                <a:avLst/>
              </a:prstGeom>
              <a:blipFill>
                <a:blip r:embed="rId3"/>
                <a:stretch>
                  <a:fillRect t="-20000" r="-37931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46CEEA-FFD5-47E4-91F7-410452A8AFBF}"/>
                  </a:ext>
                </a:extLst>
              </p:cNvPr>
              <p:cNvSpPr txBox="1"/>
              <p:nvPr/>
            </p:nvSpPr>
            <p:spPr>
              <a:xfrm>
                <a:off x="5092937" y="3166617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246CEEA-FFD5-47E4-91F7-410452A8A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937" y="3166617"/>
                <a:ext cx="526041" cy="369332"/>
              </a:xfrm>
              <a:prstGeom prst="rect">
                <a:avLst/>
              </a:prstGeom>
              <a:blipFill>
                <a:blip r:embed="rId4"/>
                <a:stretch>
                  <a:fillRect t="-19672" r="-37931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B652F1-C53A-4FFE-ABF1-081CC8BBA622}"/>
                  </a:ext>
                </a:extLst>
              </p:cNvPr>
              <p:cNvSpPr txBox="1"/>
              <p:nvPr/>
            </p:nvSpPr>
            <p:spPr>
              <a:xfrm>
                <a:off x="5869836" y="3612260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8B652F1-C53A-4FFE-ABF1-081CC8BBA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836" y="3612260"/>
                <a:ext cx="526041" cy="369332"/>
              </a:xfrm>
              <a:prstGeom prst="rect">
                <a:avLst/>
              </a:prstGeom>
              <a:blipFill>
                <a:blip r:embed="rId5"/>
                <a:stretch>
                  <a:fillRect t="-20000" r="-38372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70AB47-45D7-493E-93BF-367A424D9645}"/>
                  </a:ext>
                </a:extLst>
              </p:cNvPr>
              <p:cNvSpPr txBox="1"/>
              <p:nvPr/>
            </p:nvSpPr>
            <p:spPr>
              <a:xfrm>
                <a:off x="7096535" y="4499213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B70AB47-45D7-493E-93BF-367A424D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6535" y="4499213"/>
                <a:ext cx="52604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CFE8FE-7DD3-44CC-B60A-912C84566C3A}"/>
                  </a:ext>
                </a:extLst>
              </p:cNvPr>
              <p:cNvSpPr txBox="1"/>
              <p:nvPr/>
            </p:nvSpPr>
            <p:spPr>
              <a:xfrm>
                <a:off x="8182902" y="5302757"/>
                <a:ext cx="526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>
                        <m:sSubPr>
                          <m:ctrlP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CFE8FE-7DD3-44CC-B60A-912C84566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902" y="5302757"/>
                <a:ext cx="526041" cy="369332"/>
              </a:xfrm>
              <a:prstGeom prst="rect">
                <a:avLst/>
              </a:prstGeom>
              <a:blipFill>
                <a:blip r:embed="rId7"/>
                <a:stretch>
                  <a:fillRect t="-20000" r="-37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E163D8-009C-4B8B-A445-2A303B9EE960}"/>
                  </a:ext>
                </a:extLst>
              </p:cNvPr>
              <p:cNvSpPr txBox="1"/>
              <p:nvPr/>
            </p:nvSpPr>
            <p:spPr>
              <a:xfrm>
                <a:off x="2522695" y="1109506"/>
                <a:ext cx="48423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5E163D8-009C-4B8B-A445-2A303B9EE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695" y="1109506"/>
                <a:ext cx="484235" cy="402931"/>
              </a:xfrm>
              <a:prstGeom prst="rect">
                <a:avLst/>
              </a:prstGeom>
              <a:blipFill>
                <a:blip r:embed="rId8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50A1D98-88A7-4026-B451-9F5B7BDA3765}"/>
              </a:ext>
            </a:extLst>
          </p:cNvPr>
          <p:cNvCxnSpPr>
            <a:cxnSpLocks/>
          </p:cNvCxnSpPr>
          <p:nvPr/>
        </p:nvCxnSpPr>
        <p:spPr>
          <a:xfrm flipH="1">
            <a:off x="2822100" y="798841"/>
            <a:ext cx="516037" cy="85864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6EB65461-BC61-443A-B010-1B943276DDDE}"/>
              </a:ext>
            </a:extLst>
          </p:cNvPr>
          <p:cNvCxnSpPr>
            <a:cxnSpLocks/>
          </p:cNvCxnSpPr>
          <p:nvPr/>
        </p:nvCxnSpPr>
        <p:spPr>
          <a:xfrm flipH="1">
            <a:off x="3338137" y="1769300"/>
            <a:ext cx="112935" cy="939923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2D3611-D415-4E27-9B67-61328A6967C0}"/>
                  </a:ext>
                </a:extLst>
              </p:cNvPr>
              <p:cNvSpPr txBox="1"/>
              <p:nvPr/>
            </p:nvSpPr>
            <p:spPr>
              <a:xfrm>
                <a:off x="2894356" y="2287137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82D3611-D415-4E27-9B67-61328A696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356" y="2287137"/>
                <a:ext cx="489558" cy="402931"/>
              </a:xfrm>
              <a:prstGeom prst="rect">
                <a:avLst/>
              </a:prstGeom>
              <a:blipFill>
                <a:blip r:embed="rId9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2BC0527-A09B-47E8-9C2E-648F06517770}"/>
              </a:ext>
            </a:extLst>
          </p:cNvPr>
          <p:cNvCxnSpPr>
            <a:cxnSpLocks/>
          </p:cNvCxnSpPr>
          <p:nvPr/>
        </p:nvCxnSpPr>
        <p:spPr>
          <a:xfrm flipV="1">
            <a:off x="4637646" y="2638827"/>
            <a:ext cx="1186574" cy="261845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DADC31-146A-4B00-83F9-F586FA2959CD}"/>
                  </a:ext>
                </a:extLst>
              </p:cNvPr>
              <p:cNvSpPr txBox="1"/>
              <p:nvPr/>
            </p:nvSpPr>
            <p:spPr>
              <a:xfrm>
                <a:off x="4783399" y="2154616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ADADC31-146A-4B00-83F9-F586FA295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399" y="2154616"/>
                <a:ext cx="489558" cy="4029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BF8B94C-D755-4CDB-917B-48ED9539B662}"/>
              </a:ext>
            </a:extLst>
          </p:cNvPr>
          <p:cNvCxnSpPr>
            <a:cxnSpLocks/>
          </p:cNvCxnSpPr>
          <p:nvPr/>
        </p:nvCxnSpPr>
        <p:spPr>
          <a:xfrm>
            <a:off x="6079179" y="3275326"/>
            <a:ext cx="1075435" cy="458211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1C4E7D-292C-4C88-9521-C8BA33132042}"/>
                  </a:ext>
                </a:extLst>
              </p:cNvPr>
              <p:cNvSpPr txBox="1"/>
              <p:nvPr/>
            </p:nvSpPr>
            <p:spPr>
              <a:xfrm>
                <a:off x="6482774" y="3101500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A1C4E7D-292C-4C88-9521-C8BA331320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774" y="3101500"/>
                <a:ext cx="489558" cy="402931"/>
              </a:xfrm>
              <a:prstGeom prst="rect">
                <a:avLst/>
              </a:prstGeom>
              <a:blipFill>
                <a:blip r:embed="rId11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7F1DA40E-50CC-49A2-ADA7-F652EDC3784B}"/>
              </a:ext>
            </a:extLst>
          </p:cNvPr>
          <p:cNvCxnSpPr>
            <a:cxnSpLocks/>
          </p:cNvCxnSpPr>
          <p:nvPr/>
        </p:nvCxnSpPr>
        <p:spPr>
          <a:xfrm>
            <a:off x="7772197" y="5483624"/>
            <a:ext cx="812187" cy="863588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ED3D13-54F5-4504-B350-09948DE753D5}"/>
                  </a:ext>
                </a:extLst>
              </p:cNvPr>
              <p:cNvSpPr txBox="1"/>
              <p:nvPr/>
            </p:nvSpPr>
            <p:spPr>
              <a:xfrm>
                <a:off x="7772035" y="5889001"/>
                <a:ext cx="489558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ko-KR" alt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08ED3D13-54F5-4504-B350-09948DE75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2035" y="5889001"/>
                <a:ext cx="489558" cy="4029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955F3565-63B5-4799-833E-965E11C2EC4B}"/>
              </a:ext>
            </a:extLst>
          </p:cNvPr>
          <p:cNvSpPr/>
          <p:nvPr/>
        </p:nvSpPr>
        <p:spPr>
          <a:xfrm>
            <a:off x="3256857" y="71756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F6DA3FAD-DF6A-4932-A153-EB254B3B25FA}"/>
              </a:ext>
            </a:extLst>
          </p:cNvPr>
          <p:cNvSpPr/>
          <p:nvPr/>
        </p:nvSpPr>
        <p:spPr>
          <a:xfrm>
            <a:off x="8966777" y="5889001"/>
            <a:ext cx="162560" cy="16256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2085B34-D92F-4B0F-AA63-96CE9B967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751" y="523779"/>
            <a:ext cx="7778498" cy="5810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15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90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10</cp:revision>
  <dcterms:created xsi:type="dcterms:W3CDTF">2020-08-18T11:27:53Z</dcterms:created>
  <dcterms:modified xsi:type="dcterms:W3CDTF">2023-04-27T04:44:03Z</dcterms:modified>
</cp:coreProperties>
</file>