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4CF"/>
    <a:srgbClr val="E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4123-FC55-470C-B2A1-DBB699B5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10C47-DE3C-4AE4-AA6A-6A3ABD3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4B36D-E54D-4DE4-8C47-FE9C628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F572-C2A4-49AE-B289-C8A9055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D1DA-D473-44AF-A0DC-7764C24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BA25-7338-4C33-B1AE-B61496E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569B-46E1-4BEC-974F-EB9E209E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0F87-598B-4C13-BA0A-A3D42C8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8DCA-130C-4C1A-A91E-C3E0E37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0313-5E60-405B-B285-06E0D3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9EFCF-FFF4-49B2-A569-382BA1EC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FFD8-D34F-4CF9-B684-0CFA7741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E709-6188-4F6D-ACCB-C02D9BB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ADD6-76D1-439E-B02E-EF3AABF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02F7-76D6-42B5-B89B-4EFD5DF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D9A6-8981-4FEC-B146-35966B2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2ACE-86F8-4EAD-8369-19D44FE8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5766D-18A4-4608-BEA4-B463EB0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F730-0A49-4F94-96C6-EE0C652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BB75A-39A3-44BD-B314-A744531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C7C0-D34E-4147-9362-5DF7B76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C7F25-6FAE-42CC-8A2D-4054FD0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D050-6459-4B2E-AC49-6D311F5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645A-7194-4A7D-B5FE-7508F60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E36F-618A-475F-A577-B969BA0C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F5C2-70C1-430B-9250-E58BC9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420D-E5CF-4EE4-9F78-4B41BCF7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2F4E1-B0EB-4714-8A27-723CB09A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EFDE1-4DA3-473B-94FE-9A5ADDF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CA7-96E6-474D-A1D0-B3D7D9E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9284-39DB-4BB5-9A8A-6E45602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7E86-04DD-42F5-9998-E0346B8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1A14-60DD-4F45-B614-0747DC4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B278A-7EB4-46DE-8DC7-F03E481F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F2D8F-4E3E-4631-8656-FAF3AE01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3218C-69EE-4282-8D7A-958B7340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91F16-301B-4BE2-8D54-1133B7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F0EBD-AC24-4066-ABE0-88C6809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16783-B9FC-4460-A2EA-BBEC4DB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4A9E-F972-40D0-A5C4-295DC69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A871C-9CD5-4CDA-8AFB-A3281CE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F93B-58D7-45BC-AA7A-AAB2E6C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8D3B-63D3-4636-BF0C-37121E2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EAF8C-D5B2-4132-AC10-C1F7A0E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A2C86-DB6D-46DD-81B3-B492DA0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C8361-88A5-4B0A-9592-2590AD0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E3AF-2C04-464F-B0CA-4952AF7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6B02-267F-4E26-AC70-EF491BD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BA21A-67AA-46CF-94D8-95AF7B6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E3D6-C77C-447E-8855-883513B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FCC7-2862-4402-B3CE-99D8C6E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CFD8F-76C7-412F-A4BD-8AD0F0D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D254-049D-4667-9D4D-40E7B3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0A39A-F023-4835-A733-54E88B3C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DB9A3-98BF-40A3-8A77-B6F19C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B25D-31C9-43ED-AAD5-40B1E19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D332-0A53-47FE-85D8-63757A0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34DD6-7F2A-4FB8-BAEF-B5934C0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741-65ED-4796-9F09-DD1D938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823B-442B-47C7-AC9E-853126F6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5632-A251-419C-A888-4B2735C9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9D353-863E-4BA3-A274-32C1E761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4643A-9C81-4871-A247-0CC8A927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851443" y="3785521"/>
            <a:ext cx="1627074" cy="1065104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56" h="728948">
                <a:moveTo>
                  <a:pt x="497826" y="0"/>
                </a:moveTo>
                <a:lnTo>
                  <a:pt x="0" y="466265"/>
                </a:lnTo>
                <a:lnTo>
                  <a:pt x="617265" y="728948"/>
                </a:lnTo>
                <a:lnTo>
                  <a:pt x="1113556" y="211027"/>
                </a:lnTo>
                <a:lnTo>
                  <a:pt x="497826" y="0"/>
                </a:lnTo>
                <a:close/>
              </a:path>
            </a:pathLst>
          </a:cu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FC8598-C0C5-4349-9773-F10567550A4D}"/>
              </a:ext>
            </a:extLst>
          </p:cNvPr>
          <p:cNvGrpSpPr/>
          <p:nvPr/>
        </p:nvGrpSpPr>
        <p:grpSpPr>
          <a:xfrm>
            <a:off x="7731420" y="3651182"/>
            <a:ext cx="824772" cy="824772"/>
            <a:chOff x="7396320" y="3257714"/>
            <a:chExt cx="824772" cy="824772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506DE769-CA03-4AD1-91F8-28C660389083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DBB5FF63-9C02-43C6-A975-B1BCC8927E69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AC5CE0-ABD9-4ABB-B946-DE6C66439ED5}"/>
              </a:ext>
            </a:extLst>
          </p:cNvPr>
          <p:cNvGrpSpPr/>
          <p:nvPr/>
        </p:nvGrpSpPr>
        <p:grpSpPr>
          <a:xfrm rot="3962089">
            <a:off x="8621278" y="3451740"/>
            <a:ext cx="824772" cy="824772"/>
            <a:chOff x="7396320" y="3257714"/>
            <a:chExt cx="824772" cy="824772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D1D10286-2424-4ECE-B0D7-26FB6849F640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FCAF1B5-FF98-4055-9461-7B43FFCC66FC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800346" y="3780040"/>
            <a:ext cx="767650" cy="72307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570455" y="3785888"/>
            <a:ext cx="900207" cy="311074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499736" y="3714748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A80E37-32B9-4E24-9DFF-020CE8202B5F}"/>
              </a:ext>
            </a:extLst>
          </p:cNvPr>
          <p:cNvGrpSpPr/>
          <p:nvPr/>
        </p:nvGrpSpPr>
        <p:grpSpPr>
          <a:xfrm rot="1190863">
            <a:off x="3821160" y="4067275"/>
            <a:ext cx="943816" cy="331650"/>
            <a:chOff x="7238176" y="4030248"/>
            <a:chExt cx="1276134" cy="385793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E0BF964F-BA10-4C99-9053-B99495BE6E89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F005F517-7576-451D-8BA8-13C31EA2B012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3308673" y="1910373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6806823" y="1910372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4666CB-0197-44A9-9D59-888E8AE763A8}"/>
              </a:ext>
            </a:extLst>
          </p:cNvPr>
          <p:cNvCxnSpPr>
            <a:cxnSpLocks/>
          </p:cNvCxnSpPr>
          <p:nvPr/>
        </p:nvCxnSpPr>
        <p:spPr>
          <a:xfrm flipV="1">
            <a:off x="3742052" y="3044631"/>
            <a:ext cx="0" cy="1159658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687F49-E02E-4D35-AD32-391A0DE8457B}"/>
              </a:ext>
            </a:extLst>
          </p:cNvPr>
          <p:cNvCxnSpPr>
            <a:cxnSpLocks/>
          </p:cNvCxnSpPr>
          <p:nvPr/>
        </p:nvCxnSpPr>
        <p:spPr>
          <a:xfrm>
            <a:off x="3742052" y="4158474"/>
            <a:ext cx="1114938" cy="0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/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/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원호 29">
            <a:extLst>
              <a:ext uri="{FF2B5EF4-FFF2-40B4-BE49-F238E27FC236}">
                <a16:creationId xmlns:a16="http://schemas.microsoft.com/office/drawing/2014/main" id="{D1D10286-2424-4ECE-B0D7-26FB6849F640}"/>
              </a:ext>
            </a:extLst>
          </p:cNvPr>
          <p:cNvSpPr/>
          <p:nvPr/>
        </p:nvSpPr>
        <p:spPr>
          <a:xfrm rot="16826299" flipH="1">
            <a:off x="6771578" y="3620465"/>
            <a:ext cx="1051980" cy="34267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4FCAF1B5-FF98-4055-9461-7B43FFCC66FC}"/>
              </a:ext>
            </a:extLst>
          </p:cNvPr>
          <p:cNvSpPr/>
          <p:nvPr/>
        </p:nvSpPr>
        <p:spPr>
          <a:xfrm rot="17364210">
            <a:off x="6802360" y="3502380"/>
            <a:ext cx="1051980" cy="33539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 rot="14400000">
            <a:off x="7497160" y="2490020"/>
            <a:ext cx="1087757" cy="2078306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  <a:gd name="connsiteX0" fmla="*/ 124846 w 1113556"/>
              <a:gd name="connsiteY0" fmla="*/ 0 h 1028593"/>
              <a:gd name="connsiteX1" fmla="*/ 0 w 1113556"/>
              <a:gd name="connsiteY1" fmla="*/ 765910 h 1028593"/>
              <a:gd name="connsiteX2" fmla="*/ 617265 w 1113556"/>
              <a:gd name="connsiteY2" fmla="*/ 1028593 h 1028593"/>
              <a:gd name="connsiteX3" fmla="*/ 1113556 w 1113556"/>
              <a:gd name="connsiteY3" fmla="*/ 510672 h 1028593"/>
              <a:gd name="connsiteX4" fmla="*/ 124846 w 1113556"/>
              <a:gd name="connsiteY4" fmla="*/ 0 h 1028593"/>
              <a:gd name="connsiteX0" fmla="*/ 169827 w 1158537"/>
              <a:gd name="connsiteY0" fmla="*/ 0 h 1028593"/>
              <a:gd name="connsiteX1" fmla="*/ 0 w 1158537"/>
              <a:gd name="connsiteY1" fmla="*/ 892494 h 1028593"/>
              <a:gd name="connsiteX2" fmla="*/ 662246 w 1158537"/>
              <a:gd name="connsiteY2" fmla="*/ 1028593 h 1028593"/>
              <a:gd name="connsiteX3" fmla="*/ 1158537 w 1158537"/>
              <a:gd name="connsiteY3" fmla="*/ 510672 h 1028593"/>
              <a:gd name="connsiteX4" fmla="*/ 169827 w 1158537"/>
              <a:gd name="connsiteY4" fmla="*/ 0 h 1028593"/>
              <a:gd name="connsiteX0" fmla="*/ 169827 w 744452"/>
              <a:gd name="connsiteY0" fmla="*/ 0 h 1028593"/>
              <a:gd name="connsiteX1" fmla="*/ 0 w 744452"/>
              <a:gd name="connsiteY1" fmla="*/ 892494 h 1028593"/>
              <a:gd name="connsiteX2" fmla="*/ 662246 w 744452"/>
              <a:gd name="connsiteY2" fmla="*/ 1028593 h 1028593"/>
              <a:gd name="connsiteX3" fmla="*/ 744452 w 744452"/>
              <a:gd name="connsiteY3" fmla="*/ 532546 h 1028593"/>
              <a:gd name="connsiteX4" fmla="*/ 169827 w 744452"/>
              <a:gd name="connsiteY4" fmla="*/ 0 h 1028593"/>
              <a:gd name="connsiteX0" fmla="*/ 169827 w 744452"/>
              <a:gd name="connsiteY0" fmla="*/ 0 h 1654374"/>
              <a:gd name="connsiteX1" fmla="*/ 0 w 744452"/>
              <a:gd name="connsiteY1" fmla="*/ 892494 h 1654374"/>
              <a:gd name="connsiteX2" fmla="*/ 577957 w 744452"/>
              <a:gd name="connsiteY2" fmla="*/ 1654374 h 1654374"/>
              <a:gd name="connsiteX3" fmla="*/ 744452 w 744452"/>
              <a:gd name="connsiteY3" fmla="*/ 532546 h 1654374"/>
              <a:gd name="connsiteX4" fmla="*/ 169827 w 744452"/>
              <a:gd name="connsiteY4" fmla="*/ 0 h 1654374"/>
              <a:gd name="connsiteX0" fmla="*/ 169827 w 744452"/>
              <a:gd name="connsiteY0" fmla="*/ 0 h 1422375"/>
              <a:gd name="connsiteX1" fmla="*/ 0 w 744452"/>
              <a:gd name="connsiteY1" fmla="*/ 892494 h 1422375"/>
              <a:gd name="connsiteX2" fmla="*/ 579422 w 744452"/>
              <a:gd name="connsiteY2" fmla="*/ 1422375 h 1422375"/>
              <a:gd name="connsiteX3" fmla="*/ 744452 w 744452"/>
              <a:gd name="connsiteY3" fmla="*/ 532546 h 1422375"/>
              <a:gd name="connsiteX4" fmla="*/ 169827 w 744452"/>
              <a:gd name="connsiteY4" fmla="*/ 0 h 142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452" h="1422375">
                <a:moveTo>
                  <a:pt x="169827" y="0"/>
                </a:moveTo>
                <a:lnTo>
                  <a:pt x="0" y="892494"/>
                </a:lnTo>
                <a:lnTo>
                  <a:pt x="579422" y="1422375"/>
                </a:lnTo>
                <a:lnTo>
                  <a:pt x="744452" y="532546"/>
                </a:lnTo>
                <a:lnTo>
                  <a:pt x="169827" y="0"/>
                </a:lnTo>
                <a:close/>
              </a:path>
            </a:pathLst>
          </a:cu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V="1">
            <a:off x="7271818" y="3872624"/>
            <a:ext cx="1283057" cy="45325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 flipV="1">
            <a:off x="7275654" y="3159699"/>
            <a:ext cx="264196" cy="1161123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 rot="14400000">
            <a:off x="7204735" y="4250303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2C86C-AA4C-4BE0-85AD-BD5A786CCEE2}"/>
              </a:ext>
            </a:extLst>
          </p:cNvPr>
          <p:cNvGrpSpPr/>
          <p:nvPr/>
        </p:nvGrpSpPr>
        <p:grpSpPr>
          <a:xfrm>
            <a:off x="7313949" y="4030248"/>
            <a:ext cx="1276134" cy="385793"/>
            <a:chOff x="7238176" y="4030248"/>
            <a:chExt cx="1276134" cy="385793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736562BB-667B-4E05-979F-D2240135F8DC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7FFF9A3B-9D55-4120-96C1-743428A86D2F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A8ADBC-97EB-4249-A315-37E9691B3502}"/>
              </a:ext>
            </a:extLst>
          </p:cNvPr>
          <p:cNvGrpSpPr/>
          <p:nvPr/>
        </p:nvGrpSpPr>
        <p:grpSpPr>
          <a:xfrm rot="6597656">
            <a:off x="3184073" y="3439578"/>
            <a:ext cx="943816" cy="331650"/>
            <a:chOff x="7238176" y="4030248"/>
            <a:chExt cx="1276134" cy="385793"/>
          </a:xfrm>
        </p:grpSpPr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CEE7BBD6-B91D-4C3B-8A78-E1577F289B5B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CB7E7AAC-DCD2-42F7-961F-A2F53AB9A21D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A4F0841-64BA-4078-A5C7-275F18B0CC2F}"/>
              </a:ext>
            </a:extLst>
          </p:cNvPr>
          <p:cNvSpPr/>
          <p:nvPr/>
        </p:nvSpPr>
        <p:spPr>
          <a:xfrm>
            <a:off x="3671742" y="4059236"/>
            <a:ext cx="144000" cy="144000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/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A80E37-32B9-4E24-9DFF-020CE8202B5F}"/>
              </a:ext>
            </a:extLst>
          </p:cNvPr>
          <p:cNvGrpSpPr/>
          <p:nvPr/>
        </p:nvGrpSpPr>
        <p:grpSpPr>
          <a:xfrm rot="1190863">
            <a:off x="3821160" y="4067275"/>
            <a:ext cx="943816" cy="331650"/>
            <a:chOff x="7238176" y="4030248"/>
            <a:chExt cx="1276134" cy="385793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E0BF964F-BA10-4C99-9053-B99495BE6E89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F005F517-7576-451D-8BA8-13C31EA2B012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3003863" y="1910373"/>
            <a:ext cx="26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&lt;Input(domain)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6699196" y="1910372"/>
            <a:ext cx="268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&lt;Output(range)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4666CB-0197-44A9-9D59-888E8AE763A8}"/>
              </a:ext>
            </a:extLst>
          </p:cNvPr>
          <p:cNvCxnSpPr>
            <a:cxnSpLocks/>
          </p:cNvCxnSpPr>
          <p:nvPr/>
        </p:nvCxnSpPr>
        <p:spPr>
          <a:xfrm flipV="1">
            <a:off x="3742052" y="3044631"/>
            <a:ext cx="0" cy="1159658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687F49-E02E-4D35-AD32-391A0DE8457B}"/>
              </a:ext>
            </a:extLst>
          </p:cNvPr>
          <p:cNvCxnSpPr>
            <a:cxnSpLocks/>
          </p:cNvCxnSpPr>
          <p:nvPr/>
        </p:nvCxnSpPr>
        <p:spPr>
          <a:xfrm>
            <a:off x="3742052" y="4158474"/>
            <a:ext cx="1114938" cy="0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/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/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원호 29">
            <a:extLst>
              <a:ext uri="{FF2B5EF4-FFF2-40B4-BE49-F238E27FC236}">
                <a16:creationId xmlns:a16="http://schemas.microsoft.com/office/drawing/2014/main" id="{D1D10286-2424-4ECE-B0D7-26FB6849F640}"/>
              </a:ext>
            </a:extLst>
          </p:cNvPr>
          <p:cNvSpPr/>
          <p:nvPr/>
        </p:nvSpPr>
        <p:spPr>
          <a:xfrm rot="16826299" flipH="1">
            <a:off x="6771578" y="3620465"/>
            <a:ext cx="1051980" cy="34267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4FCAF1B5-FF98-4055-9461-7B43FFCC66FC}"/>
              </a:ext>
            </a:extLst>
          </p:cNvPr>
          <p:cNvSpPr/>
          <p:nvPr/>
        </p:nvSpPr>
        <p:spPr>
          <a:xfrm rot="17364210">
            <a:off x="6802360" y="3502380"/>
            <a:ext cx="1051980" cy="33539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 rot="14400000">
            <a:off x="7497160" y="2490020"/>
            <a:ext cx="1087757" cy="2078306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  <a:gd name="connsiteX0" fmla="*/ 124846 w 1113556"/>
              <a:gd name="connsiteY0" fmla="*/ 0 h 1028593"/>
              <a:gd name="connsiteX1" fmla="*/ 0 w 1113556"/>
              <a:gd name="connsiteY1" fmla="*/ 765910 h 1028593"/>
              <a:gd name="connsiteX2" fmla="*/ 617265 w 1113556"/>
              <a:gd name="connsiteY2" fmla="*/ 1028593 h 1028593"/>
              <a:gd name="connsiteX3" fmla="*/ 1113556 w 1113556"/>
              <a:gd name="connsiteY3" fmla="*/ 510672 h 1028593"/>
              <a:gd name="connsiteX4" fmla="*/ 124846 w 1113556"/>
              <a:gd name="connsiteY4" fmla="*/ 0 h 1028593"/>
              <a:gd name="connsiteX0" fmla="*/ 169827 w 1158537"/>
              <a:gd name="connsiteY0" fmla="*/ 0 h 1028593"/>
              <a:gd name="connsiteX1" fmla="*/ 0 w 1158537"/>
              <a:gd name="connsiteY1" fmla="*/ 892494 h 1028593"/>
              <a:gd name="connsiteX2" fmla="*/ 662246 w 1158537"/>
              <a:gd name="connsiteY2" fmla="*/ 1028593 h 1028593"/>
              <a:gd name="connsiteX3" fmla="*/ 1158537 w 1158537"/>
              <a:gd name="connsiteY3" fmla="*/ 510672 h 1028593"/>
              <a:gd name="connsiteX4" fmla="*/ 169827 w 1158537"/>
              <a:gd name="connsiteY4" fmla="*/ 0 h 1028593"/>
              <a:gd name="connsiteX0" fmla="*/ 169827 w 744452"/>
              <a:gd name="connsiteY0" fmla="*/ 0 h 1028593"/>
              <a:gd name="connsiteX1" fmla="*/ 0 w 744452"/>
              <a:gd name="connsiteY1" fmla="*/ 892494 h 1028593"/>
              <a:gd name="connsiteX2" fmla="*/ 662246 w 744452"/>
              <a:gd name="connsiteY2" fmla="*/ 1028593 h 1028593"/>
              <a:gd name="connsiteX3" fmla="*/ 744452 w 744452"/>
              <a:gd name="connsiteY3" fmla="*/ 532546 h 1028593"/>
              <a:gd name="connsiteX4" fmla="*/ 169827 w 744452"/>
              <a:gd name="connsiteY4" fmla="*/ 0 h 1028593"/>
              <a:gd name="connsiteX0" fmla="*/ 169827 w 744452"/>
              <a:gd name="connsiteY0" fmla="*/ 0 h 1654374"/>
              <a:gd name="connsiteX1" fmla="*/ 0 w 744452"/>
              <a:gd name="connsiteY1" fmla="*/ 892494 h 1654374"/>
              <a:gd name="connsiteX2" fmla="*/ 577957 w 744452"/>
              <a:gd name="connsiteY2" fmla="*/ 1654374 h 1654374"/>
              <a:gd name="connsiteX3" fmla="*/ 744452 w 744452"/>
              <a:gd name="connsiteY3" fmla="*/ 532546 h 1654374"/>
              <a:gd name="connsiteX4" fmla="*/ 169827 w 744452"/>
              <a:gd name="connsiteY4" fmla="*/ 0 h 1654374"/>
              <a:gd name="connsiteX0" fmla="*/ 169827 w 744452"/>
              <a:gd name="connsiteY0" fmla="*/ 0 h 1422375"/>
              <a:gd name="connsiteX1" fmla="*/ 0 w 744452"/>
              <a:gd name="connsiteY1" fmla="*/ 892494 h 1422375"/>
              <a:gd name="connsiteX2" fmla="*/ 579422 w 744452"/>
              <a:gd name="connsiteY2" fmla="*/ 1422375 h 1422375"/>
              <a:gd name="connsiteX3" fmla="*/ 744452 w 744452"/>
              <a:gd name="connsiteY3" fmla="*/ 532546 h 1422375"/>
              <a:gd name="connsiteX4" fmla="*/ 169827 w 744452"/>
              <a:gd name="connsiteY4" fmla="*/ 0 h 142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452" h="1422375">
                <a:moveTo>
                  <a:pt x="169827" y="0"/>
                </a:moveTo>
                <a:lnTo>
                  <a:pt x="0" y="892494"/>
                </a:lnTo>
                <a:lnTo>
                  <a:pt x="579422" y="1422375"/>
                </a:lnTo>
                <a:lnTo>
                  <a:pt x="744452" y="532546"/>
                </a:lnTo>
                <a:lnTo>
                  <a:pt x="169827" y="0"/>
                </a:lnTo>
                <a:close/>
              </a:path>
            </a:pathLst>
          </a:cu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V="1">
            <a:off x="7271818" y="3872624"/>
            <a:ext cx="1283057" cy="45325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 flipV="1">
            <a:off x="7275654" y="3159699"/>
            <a:ext cx="264196" cy="1161123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 rot="14400000">
            <a:off x="7204735" y="4250303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2C86C-AA4C-4BE0-85AD-BD5A786CCEE2}"/>
              </a:ext>
            </a:extLst>
          </p:cNvPr>
          <p:cNvGrpSpPr/>
          <p:nvPr/>
        </p:nvGrpSpPr>
        <p:grpSpPr>
          <a:xfrm>
            <a:off x="7313949" y="4030248"/>
            <a:ext cx="1276134" cy="385793"/>
            <a:chOff x="7238176" y="4030248"/>
            <a:chExt cx="1276134" cy="385793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736562BB-667B-4E05-979F-D2240135F8DC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7FFF9A3B-9D55-4120-96C1-743428A86D2F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A8ADBC-97EB-4249-A315-37E9691B3502}"/>
              </a:ext>
            </a:extLst>
          </p:cNvPr>
          <p:cNvGrpSpPr/>
          <p:nvPr/>
        </p:nvGrpSpPr>
        <p:grpSpPr>
          <a:xfrm rot="6597656">
            <a:off x="3184073" y="3439578"/>
            <a:ext cx="943816" cy="331650"/>
            <a:chOff x="7238176" y="4030248"/>
            <a:chExt cx="1276134" cy="385793"/>
          </a:xfrm>
        </p:grpSpPr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CEE7BBD6-B91D-4C3B-8A78-E1577F289B5B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CB7E7AAC-DCD2-42F7-961F-A2F53AB9A21D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A4F0841-64BA-4078-A5C7-275F18B0CC2F}"/>
              </a:ext>
            </a:extLst>
          </p:cNvPr>
          <p:cNvSpPr/>
          <p:nvPr/>
        </p:nvSpPr>
        <p:spPr>
          <a:xfrm>
            <a:off x="3671742" y="4059236"/>
            <a:ext cx="144000" cy="144000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/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1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27CF484-4C92-4F92-A054-8E9397B7B90E}"/>
              </a:ext>
            </a:extLst>
          </p:cNvPr>
          <p:cNvSpPr/>
          <p:nvPr/>
        </p:nvSpPr>
        <p:spPr>
          <a:xfrm>
            <a:off x="1337406" y="2352146"/>
            <a:ext cx="2151978" cy="2703426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A5D85A1-2D76-4CD9-81CC-925F3A2C264F}"/>
              </a:ext>
            </a:extLst>
          </p:cNvPr>
          <p:cNvCxnSpPr/>
          <p:nvPr/>
        </p:nvCxnSpPr>
        <p:spPr>
          <a:xfrm>
            <a:off x="1345385" y="2352092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6D0CA4-BD3D-490B-B7AB-1C135C12CFDC}"/>
              </a:ext>
            </a:extLst>
          </p:cNvPr>
          <p:cNvCxnSpPr/>
          <p:nvPr/>
        </p:nvCxnSpPr>
        <p:spPr>
          <a:xfrm>
            <a:off x="2672680" y="5052876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EBFD25-564F-4B65-AD8D-5FB52507A474}"/>
              </a:ext>
            </a:extLst>
          </p:cNvPr>
          <p:cNvCxnSpPr>
            <a:cxnSpLocks/>
          </p:cNvCxnSpPr>
          <p:nvPr/>
        </p:nvCxnSpPr>
        <p:spPr>
          <a:xfrm>
            <a:off x="1127224" y="1929441"/>
            <a:ext cx="1841598" cy="375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0A0BFC5-A034-46AE-82D0-84DB0B1EECF7}"/>
              </a:ext>
            </a:extLst>
          </p:cNvPr>
          <p:cNvSpPr/>
          <p:nvPr/>
        </p:nvSpPr>
        <p:spPr>
          <a:xfrm>
            <a:off x="1323462" y="2362604"/>
            <a:ext cx="222191" cy="1323484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52DED44-1F98-405B-970B-C29251C03BE2}"/>
              </a:ext>
            </a:extLst>
          </p:cNvPr>
          <p:cNvSpPr/>
          <p:nvPr/>
        </p:nvSpPr>
        <p:spPr>
          <a:xfrm rot="19509709">
            <a:off x="2097392" y="3909036"/>
            <a:ext cx="191334" cy="1326199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/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/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blipFill>
                <a:blip r:embed="rId3"/>
                <a:stretch>
                  <a:fillRect t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4EAD6E-95DA-427A-8AF6-50D039BBACDD}"/>
              </a:ext>
            </a:extLst>
          </p:cNvPr>
          <p:cNvSpPr txBox="1"/>
          <p:nvPr/>
        </p:nvSpPr>
        <p:spPr>
          <a:xfrm>
            <a:off x="2782190" y="3156157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미소 경로의 유량 </a:t>
            </a:r>
            <a:r>
              <a:rPr lang="en-US" altLang="ko-KR" sz="1600" dirty="0"/>
              <a:t>= </a:t>
            </a:r>
          </a:p>
          <a:p>
            <a:pPr algn="ctr"/>
            <a:r>
              <a:rPr lang="ko-KR" altLang="en-US" sz="1600" dirty="0"/>
              <a:t>평행사변형의 넓이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CF9A5-5524-4921-A118-68645F664EF4}"/>
              </a:ext>
            </a:extLst>
          </p:cNvPr>
          <p:cNvSpPr txBox="1"/>
          <p:nvPr/>
        </p:nvSpPr>
        <p:spPr>
          <a:xfrm>
            <a:off x="1709503" y="1174194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미소 경로의 유량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83362A-9B85-4545-A0D1-D966E9A7A2CC}"/>
              </a:ext>
            </a:extLst>
          </p:cNvPr>
          <p:cNvCxnSpPr>
            <a:cxnSpLocks/>
          </p:cNvCxnSpPr>
          <p:nvPr/>
        </p:nvCxnSpPr>
        <p:spPr>
          <a:xfrm flipV="1">
            <a:off x="1525913" y="2187971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0E85BD-8B8C-4DEF-99BA-485D64952518}"/>
              </a:ext>
            </a:extLst>
          </p:cNvPr>
          <p:cNvCxnSpPr>
            <a:cxnSpLocks/>
          </p:cNvCxnSpPr>
          <p:nvPr/>
        </p:nvCxnSpPr>
        <p:spPr>
          <a:xfrm flipV="1">
            <a:off x="2848677" y="4882136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/>
              <p:nvPr/>
            </p:nvSpPr>
            <p:spPr>
              <a:xfrm>
                <a:off x="2315791" y="1860059"/>
                <a:ext cx="2295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1860059"/>
                <a:ext cx="2295565" cy="338554"/>
              </a:xfrm>
              <a:prstGeom prst="rect">
                <a:avLst/>
              </a:prstGeom>
              <a:blipFill>
                <a:blip r:embed="rId4"/>
                <a:stretch>
                  <a:fillRect t="-5357" r="-26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/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blipFill>
                <a:blip r:embed="rId5"/>
                <a:stretch>
                  <a:fillRect t="-5357" r="-26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038F0C-A26E-4A38-A3D4-08DBC68014F4}"/>
              </a:ext>
            </a:extLst>
          </p:cNvPr>
          <p:cNvCxnSpPr>
            <a:cxnSpLocks/>
          </p:cNvCxnSpPr>
          <p:nvPr/>
        </p:nvCxnSpPr>
        <p:spPr>
          <a:xfrm flipV="1">
            <a:off x="992262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5C3E79-ADE4-466B-8A35-DC9015FF2DA5}"/>
              </a:ext>
            </a:extLst>
          </p:cNvPr>
          <p:cNvCxnSpPr>
            <a:cxnSpLocks/>
          </p:cNvCxnSpPr>
          <p:nvPr/>
        </p:nvCxnSpPr>
        <p:spPr>
          <a:xfrm flipV="1">
            <a:off x="774863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/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283EE8-3791-4197-A013-EEE57A5F23B9}"/>
              </a:ext>
            </a:extLst>
          </p:cNvPr>
          <p:cNvSpPr/>
          <p:nvPr/>
        </p:nvSpPr>
        <p:spPr>
          <a:xfrm>
            <a:off x="6948093" y="4769056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0C76C92-ADCC-4741-90F8-64D607804E1E}"/>
              </a:ext>
            </a:extLst>
          </p:cNvPr>
          <p:cNvCxnSpPr>
            <a:cxnSpLocks/>
          </p:cNvCxnSpPr>
          <p:nvPr/>
        </p:nvCxnSpPr>
        <p:spPr>
          <a:xfrm flipV="1">
            <a:off x="9084729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7">
            <a:extLst>
              <a:ext uri="{FF2B5EF4-FFF2-40B4-BE49-F238E27FC236}">
                <a16:creationId xmlns:a16="http://schemas.microsoft.com/office/drawing/2014/main" id="{1C448D8A-E6E6-49A6-803D-C5BF1483ED36}"/>
              </a:ext>
            </a:extLst>
          </p:cNvPr>
          <p:cNvSpPr/>
          <p:nvPr/>
        </p:nvSpPr>
        <p:spPr>
          <a:xfrm>
            <a:off x="7726310" y="2918622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/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FC469D4-1E06-4CBD-A55B-E8306B78DF1F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V="1">
            <a:off x="6948093" y="4769056"/>
            <a:ext cx="794819" cy="4755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663E89-4E62-47AC-900B-0B496734EA8F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>
          <a:xfrm>
            <a:off x="6948093" y="5244584"/>
            <a:ext cx="2119366" cy="6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CDED1D-5329-44B5-B441-70DBF85F173C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flipV="1">
            <a:off x="9067459" y="4769655"/>
            <a:ext cx="863699" cy="481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BA2E99-BDD0-459E-9566-3CE0BF524482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>
            <a:off x="7742912" y="4769056"/>
            <a:ext cx="2188246" cy="5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6F067D2-4637-4E63-952C-798DCC3293E4}"/>
              </a:ext>
            </a:extLst>
          </p:cNvPr>
          <p:cNvCxnSpPr>
            <a:stCxn id="18" idx="3"/>
          </p:cNvCxnSpPr>
          <p:nvPr/>
        </p:nvCxnSpPr>
        <p:spPr>
          <a:xfrm flipV="1">
            <a:off x="6948093" y="2305790"/>
            <a:ext cx="0" cy="2938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/>
              <p:nvPr/>
            </p:nvSpPr>
            <p:spPr>
              <a:xfrm>
                <a:off x="5668173" y="1916134"/>
                <a:ext cx="257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73" y="1916134"/>
                <a:ext cx="2575192" cy="369332"/>
              </a:xfrm>
              <a:prstGeom prst="rect">
                <a:avLst/>
              </a:prstGeom>
              <a:blipFill>
                <a:blip r:embed="rId8"/>
                <a:stretch>
                  <a:fillRect t="-8197" r="-14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22F854B9-CAC7-48AB-9894-BBACEC456286}"/>
              </a:ext>
            </a:extLst>
          </p:cNvPr>
          <p:cNvSpPr/>
          <p:nvPr/>
        </p:nvSpPr>
        <p:spPr>
          <a:xfrm>
            <a:off x="6974200" y="2907003"/>
            <a:ext cx="3759812" cy="2329869"/>
          </a:xfrm>
          <a:custGeom>
            <a:avLst/>
            <a:gdLst>
              <a:gd name="connsiteX0" fmla="*/ 847344 w 4151376"/>
              <a:gd name="connsiteY0" fmla="*/ 530352 h 2572512"/>
              <a:gd name="connsiteX1" fmla="*/ 0 w 4151376"/>
              <a:gd name="connsiteY1" fmla="*/ 2572512 h 2572512"/>
              <a:gd name="connsiteX2" fmla="*/ 2353056 w 4151376"/>
              <a:gd name="connsiteY2" fmla="*/ 2572512 h 2572512"/>
              <a:gd name="connsiteX3" fmla="*/ 3285744 w 4151376"/>
              <a:gd name="connsiteY3" fmla="*/ 2048256 h 2572512"/>
              <a:gd name="connsiteX4" fmla="*/ 4151376 w 4151376"/>
              <a:gd name="connsiteY4" fmla="*/ 0 h 2572512"/>
              <a:gd name="connsiteX5" fmla="*/ 1725168 w 4151376"/>
              <a:gd name="connsiteY5" fmla="*/ 0 h 2572512"/>
              <a:gd name="connsiteX6" fmla="*/ 847344 w 4151376"/>
              <a:gd name="connsiteY6" fmla="*/ 530352 h 257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572512">
                <a:moveTo>
                  <a:pt x="847344" y="530352"/>
                </a:moveTo>
                <a:lnTo>
                  <a:pt x="0" y="2572512"/>
                </a:lnTo>
                <a:lnTo>
                  <a:pt x="2353056" y="2572512"/>
                </a:lnTo>
                <a:lnTo>
                  <a:pt x="3285744" y="2048256"/>
                </a:lnTo>
                <a:lnTo>
                  <a:pt x="4151376" y="0"/>
                </a:lnTo>
                <a:lnTo>
                  <a:pt x="1725168" y="0"/>
                </a:lnTo>
                <a:lnTo>
                  <a:pt x="847344" y="5303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/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081227-5262-442F-AC4E-A748A4F9A72B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948093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C63C91-337E-491F-BEB9-AD44AFDBFB9D}"/>
              </a:ext>
            </a:extLst>
          </p:cNvPr>
          <p:cNvSpPr txBox="1"/>
          <p:nvPr/>
        </p:nvSpPr>
        <p:spPr>
          <a:xfrm>
            <a:off x="7412520" y="1174194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미소 곡면의 유량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73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27CF484-4C92-4F92-A054-8E9397B7B90E}"/>
              </a:ext>
            </a:extLst>
          </p:cNvPr>
          <p:cNvSpPr/>
          <p:nvPr/>
        </p:nvSpPr>
        <p:spPr>
          <a:xfrm>
            <a:off x="1337406" y="2352146"/>
            <a:ext cx="2151978" cy="2703426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A5D85A1-2D76-4CD9-81CC-925F3A2C264F}"/>
              </a:ext>
            </a:extLst>
          </p:cNvPr>
          <p:cNvCxnSpPr/>
          <p:nvPr/>
        </p:nvCxnSpPr>
        <p:spPr>
          <a:xfrm>
            <a:off x="1345385" y="2352092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6D0CA4-BD3D-490B-B7AB-1C135C12CFDC}"/>
              </a:ext>
            </a:extLst>
          </p:cNvPr>
          <p:cNvCxnSpPr/>
          <p:nvPr/>
        </p:nvCxnSpPr>
        <p:spPr>
          <a:xfrm>
            <a:off x="2672680" y="5052876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EBFD25-564F-4B65-AD8D-5FB52507A474}"/>
              </a:ext>
            </a:extLst>
          </p:cNvPr>
          <p:cNvCxnSpPr>
            <a:cxnSpLocks/>
          </p:cNvCxnSpPr>
          <p:nvPr/>
        </p:nvCxnSpPr>
        <p:spPr>
          <a:xfrm>
            <a:off x="1127224" y="1929441"/>
            <a:ext cx="1841598" cy="375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0A0BFC5-A034-46AE-82D0-84DB0B1EECF7}"/>
              </a:ext>
            </a:extLst>
          </p:cNvPr>
          <p:cNvSpPr/>
          <p:nvPr/>
        </p:nvSpPr>
        <p:spPr>
          <a:xfrm>
            <a:off x="1323462" y="2362604"/>
            <a:ext cx="222191" cy="1323484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52DED44-1F98-405B-970B-C29251C03BE2}"/>
              </a:ext>
            </a:extLst>
          </p:cNvPr>
          <p:cNvSpPr/>
          <p:nvPr/>
        </p:nvSpPr>
        <p:spPr>
          <a:xfrm rot="19509709">
            <a:off x="2097392" y="3909036"/>
            <a:ext cx="191334" cy="1326199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/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/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blipFill>
                <a:blip r:embed="rId3"/>
                <a:stretch>
                  <a:fillRect t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4EAD6E-95DA-427A-8AF6-50D039BBACDD}"/>
              </a:ext>
            </a:extLst>
          </p:cNvPr>
          <p:cNvSpPr txBox="1"/>
          <p:nvPr/>
        </p:nvSpPr>
        <p:spPr>
          <a:xfrm>
            <a:off x="2681292" y="3156157"/>
            <a:ext cx="273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Flux into infinitesimal path</a:t>
            </a:r>
          </a:p>
          <a:p>
            <a:pPr algn="r"/>
            <a:r>
              <a:rPr lang="en-US" altLang="ko-KR" sz="1600" dirty="0"/>
              <a:t>= Area of parallelogram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CF9A5-5524-4921-A118-68645F664EF4}"/>
              </a:ext>
            </a:extLst>
          </p:cNvPr>
          <p:cNvSpPr txBox="1"/>
          <p:nvPr/>
        </p:nvSpPr>
        <p:spPr>
          <a:xfrm>
            <a:off x="1312459" y="1174194"/>
            <a:ext cx="340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&lt;Flux of infinitesimal path&gt;</a:t>
            </a:r>
            <a:endParaRPr lang="ko-KR" altLang="en-US" sz="2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83362A-9B85-4545-A0D1-D966E9A7A2CC}"/>
              </a:ext>
            </a:extLst>
          </p:cNvPr>
          <p:cNvCxnSpPr>
            <a:cxnSpLocks/>
          </p:cNvCxnSpPr>
          <p:nvPr/>
        </p:nvCxnSpPr>
        <p:spPr>
          <a:xfrm flipV="1">
            <a:off x="1525913" y="2187971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0E85BD-8B8C-4DEF-99BA-485D64952518}"/>
              </a:ext>
            </a:extLst>
          </p:cNvPr>
          <p:cNvCxnSpPr>
            <a:cxnSpLocks/>
          </p:cNvCxnSpPr>
          <p:nvPr/>
        </p:nvCxnSpPr>
        <p:spPr>
          <a:xfrm flipV="1">
            <a:off x="2848677" y="4882136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/>
              <p:nvPr/>
            </p:nvSpPr>
            <p:spPr>
              <a:xfrm>
                <a:off x="2315791" y="1860059"/>
                <a:ext cx="22679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normal vector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1860059"/>
                <a:ext cx="226799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/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normal vector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038F0C-A26E-4A38-A3D4-08DBC68014F4}"/>
              </a:ext>
            </a:extLst>
          </p:cNvPr>
          <p:cNvCxnSpPr>
            <a:cxnSpLocks/>
          </p:cNvCxnSpPr>
          <p:nvPr/>
        </p:nvCxnSpPr>
        <p:spPr>
          <a:xfrm flipV="1">
            <a:off x="992262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5C3E79-ADE4-466B-8A35-DC9015FF2DA5}"/>
              </a:ext>
            </a:extLst>
          </p:cNvPr>
          <p:cNvCxnSpPr>
            <a:cxnSpLocks/>
          </p:cNvCxnSpPr>
          <p:nvPr/>
        </p:nvCxnSpPr>
        <p:spPr>
          <a:xfrm flipV="1">
            <a:off x="774863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/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283EE8-3791-4197-A013-EEE57A5F23B9}"/>
              </a:ext>
            </a:extLst>
          </p:cNvPr>
          <p:cNvSpPr/>
          <p:nvPr/>
        </p:nvSpPr>
        <p:spPr>
          <a:xfrm>
            <a:off x="6948093" y="4769056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0C76C92-ADCC-4741-90F8-64D607804E1E}"/>
              </a:ext>
            </a:extLst>
          </p:cNvPr>
          <p:cNvCxnSpPr>
            <a:cxnSpLocks/>
          </p:cNvCxnSpPr>
          <p:nvPr/>
        </p:nvCxnSpPr>
        <p:spPr>
          <a:xfrm flipV="1">
            <a:off x="9084729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7">
            <a:extLst>
              <a:ext uri="{FF2B5EF4-FFF2-40B4-BE49-F238E27FC236}">
                <a16:creationId xmlns:a16="http://schemas.microsoft.com/office/drawing/2014/main" id="{1C448D8A-E6E6-49A6-803D-C5BF1483ED36}"/>
              </a:ext>
            </a:extLst>
          </p:cNvPr>
          <p:cNvSpPr/>
          <p:nvPr/>
        </p:nvSpPr>
        <p:spPr>
          <a:xfrm>
            <a:off x="7726310" y="2918622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/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FC469D4-1E06-4CBD-A55B-E8306B78DF1F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V="1">
            <a:off x="6948093" y="4769056"/>
            <a:ext cx="794819" cy="4755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663E89-4E62-47AC-900B-0B496734EA8F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>
          <a:xfrm>
            <a:off x="6948093" y="5244584"/>
            <a:ext cx="2119366" cy="6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CDED1D-5329-44B5-B441-70DBF85F173C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flipV="1">
            <a:off x="9067459" y="4769655"/>
            <a:ext cx="863699" cy="481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BA2E99-BDD0-459E-9566-3CE0BF524482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>
            <a:off x="7742912" y="4769056"/>
            <a:ext cx="2188246" cy="5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6F067D2-4637-4E63-952C-798DCC3293E4}"/>
              </a:ext>
            </a:extLst>
          </p:cNvPr>
          <p:cNvCxnSpPr>
            <a:stCxn id="18" idx="3"/>
          </p:cNvCxnSpPr>
          <p:nvPr/>
        </p:nvCxnSpPr>
        <p:spPr>
          <a:xfrm flipV="1">
            <a:off x="6948093" y="2305790"/>
            <a:ext cx="0" cy="2938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/>
              <p:nvPr/>
            </p:nvSpPr>
            <p:spPr>
              <a:xfrm>
                <a:off x="5681482" y="1916134"/>
                <a:ext cx="2548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normal vector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82" y="1916134"/>
                <a:ext cx="2548582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22F854B9-CAC7-48AB-9894-BBACEC456286}"/>
              </a:ext>
            </a:extLst>
          </p:cNvPr>
          <p:cNvSpPr/>
          <p:nvPr/>
        </p:nvSpPr>
        <p:spPr>
          <a:xfrm>
            <a:off x="6974200" y="2907003"/>
            <a:ext cx="3759812" cy="2329869"/>
          </a:xfrm>
          <a:custGeom>
            <a:avLst/>
            <a:gdLst>
              <a:gd name="connsiteX0" fmla="*/ 847344 w 4151376"/>
              <a:gd name="connsiteY0" fmla="*/ 530352 h 2572512"/>
              <a:gd name="connsiteX1" fmla="*/ 0 w 4151376"/>
              <a:gd name="connsiteY1" fmla="*/ 2572512 h 2572512"/>
              <a:gd name="connsiteX2" fmla="*/ 2353056 w 4151376"/>
              <a:gd name="connsiteY2" fmla="*/ 2572512 h 2572512"/>
              <a:gd name="connsiteX3" fmla="*/ 3285744 w 4151376"/>
              <a:gd name="connsiteY3" fmla="*/ 2048256 h 2572512"/>
              <a:gd name="connsiteX4" fmla="*/ 4151376 w 4151376"/>
              <a:gd name="connsiteY4" fmla="*/ 0 h 2572512"/>
              <a:gd name="connsiteX5" fmla="*/ 1725168 w 4151376"/>
              <a:gd name="connsiteY5" fmla="*/ 0 h 2572512"/>
              <a:gd name="connsiteX6" fmla="*/ 847344 w 4151376"/>
              <a:gd name="connsiteY6" fmla="*/ 530352 h 257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572512">
                <a:moveTo>
                  <a:pt x="847344" y="530352"/>
                </a:moveTo>
                <a:lnTo>
                  <a:pt x="0" y="2572512"/>
                </a:lnTo>
                <a:lnTo>
                  <a:pt x="2353056" y="2572512"/>
                </a:lnTo>
                <a:lnTo>
                  <a:pt x="3285744" y="2048256"/>
                </a:lnTo>
                <a:lnTo>
                  <a:pt x="4151376" y="0"/>
                </a:lnTo>
                <a:lnTo>
                  <a:pt x="1725168" y="0"/>
                </a:lnTo>
                <a:lnTo>
                  <a:pt x="847344" y="5303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/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081227-5262-442F-AC4E-A748A4F9A72B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948093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C63C91-337E-491F-BEB9-AD44AFDBFB9D}"/>
              </a:ext>
            </a:extLst>
          </p:cNvPr>
          <p:cNvSpPr txBox="1"/>
          <p:nvPr/>
        </p:nvSpPr>
        <p:spPr>
          <a:xfrm>
            <a:off x="6907191" y="1174194"/>
            <a:ext cx="3719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&lt;Flux of infinitesimal surface&gt;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621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162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12</cp:revision>
  <dcterms:created xsi:type="dcterms:W3CDTF">2020-08-26T09:56:19Z</dcterms:created>
  <dcterms:modified xsi:type="dcterms:W3CDTF">2023-04-28T01:43:50Z</dcterms:modified>
</cp:coreProperties>
</file>