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0" r:id="rId5"/>
    <p:sldId id="258" r:id="rId6"/>
    <p:sldId id="256" r:id="rId7"/>
    <p:sldId id="25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497"/>
    <a:srgbClr val="ABC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5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대괄호 4"/>
          <p:cNvSpPr/>
          <p:nvPr/>
        </p:nvSpPr>
        <p:spPr>
          <a:xfrm>
            <a:off x="3316593" y="2110346"/>
            <a:ext cx="70794" cy="1935020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왼쪽 대괄호 5"/>
          <p:cNvSpPr/>
          <p:nvPr/>
        </p:nvSpPr>
        <p:spPr>
          <a:xfrm flipH="1">
            <a:off x="6134098" y="2110346"/>
            <a:ext cx="70794" cy="1935020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973668" y="2799741"/>
                <a:ext cx="6073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400" dirty="0"/>
                  <a:t>=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668" y="2799741"/>
                <a:ext cx="607346" cy="461665"/>
              </a:xfrm>
              <a:prstGeom prst="rect">
                <a:avLst/>
              </a:prstGeom>
              <a:blipFill>
                <a:blip r:embed="rId2"/>
                <a:stretch>
                  <a:fillRect l="-3030" t="-10526" r="-15152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왼쪽 대괄호 10"/>
          <p:cNvSpPr/>
          <p:nvPr/>
        </p:nvSpPr>
        <p:spPr>
          <a:xfrm>
            <a:off x="3120532" y="2110346"/>
            <a:ext cx="98030" cy="1935020"/>
          </a:xfrm>
          <a:prstGeom prst="leftBracket">
            <a:avLst>
              <a:gd name="adj" fmla="val 98696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577158" y="2939356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샘플 수</a:t>
            </a:r>
          </a:p>
        </p:txBody>
      </p:sp>
      <p:sp>
        <p:nvSpPr>
          <p:cNvPr id="13" name="왼쪽 대괄호 12"/>
          <p:cNvSpPr/>
          <p:nvPr/>
        </p:nvSpPr>
        <p:spPr>
          <a:xfrm rot="5400000">
            <a:off x="4745669" y="556900"/>
            <a:ext cx="98030" cy="2749623"/>
          </a:xfrm>
          <a:prstGeom prst="leftBracket">
            <a:avLst>
              <a:gd name="adj" fmla="val 98696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4115752" y="1590905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Data</a:t>
            </a:r>
            <a:r>
              <a:rPr lang="ko-KR" altLang="en-US" sz="1200" dirty="0"/>
              <a:t>의 </a:t>
            </a:r>
            <a:r>
              <a:rPr lang="en-US" altLang="ko-KR" sz="1200" dirty="0"/>
              <a:t>dimension</a:t>
            </a:r>
            <a:endParaRPr lang="ko-KR" alt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C209F36-B5CA-46C1-BD45-C1098DC1330D}"/>
              </a:ext>
            </a:extLst>
          </p:cNvPr>
          <p:cNvSpPr/>
          <p:nvPr/>
        </p:nvSpPr>
        <p:spPr>
          <a:xfrm>
            <a:off x="3419872" y="2162035"/>
            <a:ext cx="2714226" cy="287491"/>
          </a:xfrm>
          <a:prstGeom prst="roundRect">
            <a:avLst/>
          </a:prstGeom>
          <a:solidFill>
            <a:srgbClr val="ABC3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7A920F-1E30-4921-B8C5-C74B2AE18504}"/>
              </a:ext>
            </a:extLst>
          </p:cNvPr>
          <p:cNvSpPr txBox="1"/>
          <p:nvPr/>
        </p:nvSpPr>
        <p:spPr>
          <a:xfrm>
            <a:off x="3995936" y="2147660"/>
            <a:ext cx="1603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각 </a:t>
            </a:r>
            <a:r>
              <a:rPr lang="en-US" altLang="ko-KR" sz="1400" dirty="0"/>
              <a:t>data sample</a:t>
            </a:r>
            <a:r>
              <a:rPr lang="ko-KR" altLang="en-US" sz="1400" dirty="0"/>
              <a:t>들</a:t>
            </a:r>
          </a:p>
        </p:txBody>
      </p:sp>
    </p:spTree>
    <p:extLst>
      <p:ext uri="{BB962C8B-B14F-4D97-AF65-F5344CB8AC3E}">
        <p14:creationId xmlns:p14="http://schemas.microsoft.com/office/powerpoint/2010/main" val="22359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왼쪽 대괄호 4"/>
          <p:cNvSpPr/>
          <p:nvPr/>
        </p:nvSpPr>
        <p:spPr>
          <a:xfrm>
            <a:off x="3316593" y="2110346"/>
            <a:ext cx="70794" cy="1935020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왼쪽 대괄호 5"/>
          <p:cNvSpPr/>
          <p:nvPr/>
        </p:nvSpPr>
        <p:spPr>
          <a:xfrm flipH="1">
            <a:off x="6134098" y="2110346"/>
            <a:ext cx="70794" cy="1935020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/>
            </p:nvSpPr>
            <p:spPr>
              <a:xfrm>
                <a:off x="1973668" y="2799741"/>
                <a:ext cx="6073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400" dirty="0"/>
                  <a:t>=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668" y="2799741"/>
                <a:ext cx="607346" cy="461665"/>
              </a:xfrm>
              <a:prstGeom prst="rect">
                <a:avLst/>
              </a:prstGeom>
              <a:blipFill>
                <a:blip r:embed="rId2"/>
                <a:stretch>
                  <a:fillRect l="-3030" t="-10526" r="-15152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왼쪽 대괄호 10"/>
          <p:cNvSpPr/>
          <p:nvPr/>
        </p:nvSpPr>
        <p:spPr>
          <a:xfrm>
            <a:off x="3120532" y="2110346"/>
            <a:ext cx="98030" cy="1935020"/>
          </a:xfrm>
          <a:prstGeom prst="leftBracket">
            <a:avLst>
              <a:gd name="adj" fmla="val 98696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480176" y="2939356"/>
            <a:ext cx="894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# samples</a:t>
            </a:r>
            <a:endParaRPr lang="ko-KR" altLang="en-US" sz="1200" dirty="0"/>
          </a:p>
        </p:txBody>
      </p:sp>
      <p:sp>
        <p:nvSpPr>
          <p:cNvPr id="13" name="왼쪽 대괄호 12"/>
          <p:cNvSpPr/>
          <p:nvPr/>
        </p:nvSpPr>
        <p:spPr>
          <a:xfrm rot="5400000">
            <a:off x="4745669" y="556900"/>
            <a:ext cx="98030" cy="2749623"/>
          </a:xfrm>
          <a:prstGeom prst="leftBracket">
            <a:avLst>
              <a:gd name="adj" fmla="val 98696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4115752" y="1590905"/>
            <a:ext cx="1464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dimension of data</a:t>
            </a:r>
            <a:endParaRPr lang="ko-KR" alt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C209F36-B5CA-46C1-BD45-C1098DC1330D}"/>
              </a:ext>
            </a:extLst>
          </p:cNvPr>
          <p:cNvSpPr/>
          <p:nvPr/>
        </p:nvSpPr>
        <p:spPr>
          <a:xfrm>
            <a:off x="3419872" y="2162035"/>
            <a:ext cx="2714226" cy="287491"/>
          </a:xfrm>
          <a:prstGeom prst="roundRect">
            <a:avLst/>
          </a:prstGeom>
          <a:solidFill>
            <a:srgbClr val="ABC3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7A920F-1E30-4921-B8C5-C74B2AE18504}"/>
              </a:ext>
            </a:extLst>
          </p:cNvPr>
          <p:cNvSpPr txBox="1"/>
          <p:nvPr/>
        </p:nvSpPr>
        <p:spPr>
          <a:xfrm>
            <a:off x="3995936" y="2147660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each data sample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584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D0A6680B-9909-4431-8BA1-2FC48D27BDB0}"/>
              </a:ext>
            </a:extLst>
          </p:cNvPr>
          <p:cNvGrpSpPr/>
          <p:nvPr/>
        </p:nvGrpSpPr>
        <p:grpSpPr>
          <a:xfrm>
            <a:off x="233478" y="908720"/>
            <a:ext cx="8677045" cy="3136645"/>
            <a:chOff x="179512" y="332656"/>
            <a:chExt cx="8677045" cy="31366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529888" y="332656"/>
                  <a:ext cx="20842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sz="3600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sz="3600" b="0" i="1" smtClean="0">
                            <a:latin typeface="Cambria Math"/>
                          </a:rPr>
                          <m:t>𝑊𝐻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9888" y="332656"/>
                  <a:ext cx="208422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D47EA66-7FA1-4715-852D-760A83A00070}"/>
                </a:ext>
              </a:extLst>
            </p:cNvPr>
            <p:cNvGrpSpPr/>
            <p:nvPr/>
          </p:nvGrpSpPr>
          <p:grpSpPr>
            <a:xfrm>
              <a:off x="179512" y="978987"/>
              <a:ext cx="8677045" cy="2490314"/>
              <a:chOff x="-288621" y="917996"/>
              <a:chExt cx="9289320" cy="2666037"/>
            </a:xfrm>
          </p:grpSpPr>
          <p:sp>
            <p:nvSpPr>
              <p:cNvPr id="5" name="왼쪽 대괄호 4"/>
              <p:cNvSpPr/>
              <p:nvPr/>
            </p:nvSpPr>
            <p:spPr>
              <a:xfrm>
                <a:off x="1149064" y="1512473"/>
                <a:ext cx="75789" cy="2071560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" name="왼쪽 대괄호 5"/>
              <p:cNvSpPr/>
              <p:nvPr/>
            </p:nvSpPr>
            <p:spPr>
              <a:xfrm flipH="1">
                <a:off x="4165380" y="1512473"/>
                <a:ext cx="75789" cy="2071560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직사각형 7"/>
                  <p:cNvSpPr/>
                  <p:nvPr/>
                </p:nvSpPr>
                <p:spPr>
                  <a:xfrm>
                    <a:off x="-288621" y="2250513"/>
                    <a:ext cx="754611" cy="4942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2400" i="1">
                            <a:latin typeface="Cambria Math"/>
                          </a:rPr>
                          <m:t>𝑊</m:t>
                        </m:r>
                      </m:oMath>
                    </a14:m>
                    <a:r>
                      <a:rPr lang="en-US" altLang="ko-KR" sz="2400" dirty="0"/>
                      <a:t>=</a:t>
                    </a:r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8" name="직사각형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88621" y="2250513"/>
                    <a:ext cx="754611" cy="4942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24" t="-10526" r="-12069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왼쪽 대괄호 10"/>
              <p:cNvSpPr/>
              <p:nvPr/>
            </p:nvSpPr>
            <p:spPr>
              <a:xfrm>
                <a:off x="939169" y="1512473"/>
                <a:ext cx="104947" cy="2071560"/>
              </a:xfrm>
              <a:prstGeom prst="leftBracket">
                <a:avLst>
                  <a:gd name="adj" fmla="val 986960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357453" y="2399980"/>
                <a:ext cx="750286" cy="29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샘플 수</a:t>
                </a:r>
              </a:p>
            </p:txBody>
          </p:sp>
          <p:sp>
            <p:nvSpPr>
              <p:cNvPr id="13" name="왼쪽 대괄호 12"/>
              <p:cNvSpPr/>
              <p:nvPr/>
            </p:nvSpPr>
            <p:spPr>
              <a:xfrm rot="5400000">
                <a:off x="2678980" y="-150588"/>
                <a:ext cx="104947" cy="2943644"/>
              </a:xfrm>
              <a:prstGeom prst="leftBracket">
                <a:avLst>
                  <a:gd name="adj" fmla="val 986960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04614" y="956379"/>
                <a:ext cx="1302257" cy="29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Feature</a:t>
                </a:r>
                <a:r>
                  <a:rPr lang="ko-KR" altLang="en-US" sz="1200" dirty="0"/>
                  <a:t>의 개수</a:t>
                </a:r>
              </a:p>
            </p:txBody>
          </p:sp>
          <p:sp>
            <p:nvSpPr>
              <p:cNvPr id="16" name="왼쪽 대괄호 15"/>
              <p:cNvSpPr/>
              <p:nvPr/>
            </p:nvSpPr>
            <p:spPr>
              <a:xfrm>
                <a:off x="5908594" y="1474090"/>
                <a:ext cx="75789" cy="2071560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" name="왼쪽 대괄호 16"/>
              <p:cNvSpPr/>
              <p:nvPr/>
            </p:nvSpPr>
            <p:spPr>
              <a:xfrm flipH="1">
                <a:off x="8924910" y="1474090"/>
                <a:ext cx="75789" cy="2071560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직사각형 17"/>
                  <p:cNvSpPr/>
                  <p:nvPr/>
                </p:nvSpPr>
                <p:spPr>
                  <a:xfrm>
                    <a:off x="4470909" y="2212130"/>
                    <a:ext cx="679307" cy="4942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/>
                          </a:rPr>
                          <m:t>𝐻</m:t>
                        </m:r>
                      </m:oMath>
                    </a14:m>
                    <a:r>
                      <a:rPr lang="en-US" altLang="ko-KR" sz="2400" dirty="0"/>
                      <a:t>=</a:t>
                    </a:r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8" name="직사각형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909" y="2212130"/>
                    <a:ext cx="679307" cy="4942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85" t="-10526" r="-13462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왼쪽 대괄호 18"/>
              <p:cNvSpPr/>
              <p:nvPr/>
            </p:nvSpPr>
            <p:spPr>
              <a:xfrm>
                <a:off x="5698699" y="1474090"/>
                <a:ext cx="104947" cy="2071560"/>
              </a:xfrm>
              <a:prstGeom prst="leftBracket">
                <a:avLst>
                  <a:gd name="adj" fmla="val 986960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16200000">
                <a:off x="4841361" y="2325467"/>
                <a:ext cx="1302257" cy="29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/>
                  <a:t>Feature</a:t>
                </a:r>
                <a:r>
                  <a:rPr lang="ko-KR" altLang="en-US" sz="1200" dirty="0"/>
                  <a:t>의 개수</a:t>
                </a:r>
              </a:p>
            </p:txBody>
          </p:sp>
          <p:sp>
            <p:nvSpPr>
              <p:cNvPr id="21" name="왼쪽 대괄호 20"/>
              <p:cNvSpPr/>
              <p:nvPr/>
            </p:nvSpPr>
            <p:spPr>
              <a:xfrm rot="5400000">
                <a:off x="7438510" y="-188970"/>
                <a:ext cx="104947" cy="2943644"/>
              </a:xfrm>
              <a:prstGeom prst="leftBracket">
                <a:avLst>
                  <a:gd name="adj" fmla="val 986960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633819" y="917996"/>
                <a:ext cx="1544848" cy="29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Data</a:t>
                </a:r>
                <a:r>
                  <a:rPr lang="ko-KR" altLang="en-US" sz="1200" dirty="0"/>
                  <a:t>의 </a:t>
                </a:r>
                <a:r>
                  <a:rPr lang="en-US" altLang="ko-KR" sz="1200" dirty="0"/>
                  <a:t>dimension</a:t>
                </a:r>
                <a:endParaRPr lang="ko-KR" altLang="en-US" sz="1200" dirty="0"/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C209F36-B5CA-46C1-BD45-C1098DC1330D}"/>
                  </a:ext>
                </a:extLst>
              </p:cNvPr>
              <p:cNvSpPr/>
              <p:nvPr/>
            </p:nvSpPr>
            <p:spPr>
              <a:xfrm>
                <a:off x="1259631" y="1567809"/>
                <a:ext cx="2905749" cy="307777"/>
              </a:xfrm>
              <a:prstGeom prst="roundRect">
                <a:avLst/>
              </a:prstGeom>
              <a:solidFill>
                <a:srgbClr val="ABC3D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61B08E4E-F251-4964-8F09-9BF3A99A4BCC}"/>
                  </a:ext>
                </a:extLst>
              </p:cNvPr>
              <p:cNvCxnSpPr/>
              <p:nvPr/>
            </p:nvCxnSpPr>
            <p:spPr>
              <a:xfrm flipV="1">
                <a:off x="1470865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8418E40-7399-41A0-8FA5-D047100580B0}"/>
                  </a:ext>
                </a:extLst>
              </p:cNvPr>
              <p:cNvCxnSpPr/>
              <p:nvPr/>
            </p:nvCxnSpPr>
            <p:spPr>
              <a:xfrm flipV="1">
                <a:off x="1785536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3B681F49-1E66-4F2C-A2D8-8C5D0CE40D93}"/>
                  </a:ext>
                </a:extLst>
              </p:cNvPr>
              <p:cNvCxnSpPr/>
              <p:nvPr/>
            </p:nvCxnSpPr>
            <p:spPr>
              <a:xfrm flipV="1">
                <a:off x="2100207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213B8A83-2F28-4BA8-8CE1-5FF744DC7427}"/>
                  </a:ext>
                </a:extLst>
              </p:cNvPr>
              <p:cNvCxnSpPr/>
              <p:nvPr/>
            </p:nvCxnSpPr>
            <p:spPr>
              <a:xfrm flipV="1">
                <a:off x="3881129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CCCD6A7-E8EA-4CC3-A655-D5DE215246AE}"/>
                      </a:ext>
                    </a:extLst>
                  </p:cNvPr>
                  <p:cNvSpPr txBox="1"/>
                  <p:nvPr/>
                </p:nvSpPr>
                <p:spPr>
                  <a:xfrm>
                    <a:off x="3056558" y="2000405"/>
                    <a:ext cx="4635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CCCD6A7-E8EA-4CC3-A655-D5DE215246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558" y="2000405"/>
                    <a:ext cx="4635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0CC1828E-3E21-44EA-9217-74FA3CBAE2AD}"/>
                  </a:ext>
                </a:extLst>
              </p:cNvPr>
              <p:cNvCxnSpPr/>
              <p:nvPr/>
            </p:nvCxnSpPr>
            <p:spPr>
              <a:xfrm flipV="1">
                <a:off x="2414878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7153307E-4567-4BBA-9854-7A2B64CA75F7}"/>
                  </a:ext>
                </a:extLst>
              </p:cNvPr>
              <p:cNvCxnSpPr/>
              <p:nvPr/>
            </p:nvCxnSpPr>
            <p:spPr>
              <a:xfrm flipV="1">
                <a:off x="2729548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85B69-5647-41CE-B2FC-49C6FB20D216}"/>
                  </a:ext>
                </a:extLst>
              </p:cNvPr>
              <p:cNvSpPr txBox="1"/>
              <p:nvPr/>
            </p:nvSpPr>
            <p:spPr>
              <a:xfrm>
                <a:off x="1574319" y="2429599"/>
                <a:ext cx="2188733" cy="36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accent1"/>
                    </a:solidFill>
                  </a:rPr>
                  <a:t>각 </a:t>
                </a:r>
                <a:r>
                  <a:rPr lang="en-US" altLang="ko-KR" sz="1600" dirty="0">
                    <a:solidFill>
                      <a:schemeClr val="accent1"/>
                    </a:solidFill>
                  </a:rPr>
                  <a:t>Feature</a:t>
                </a:r>
                <a:r>
                  <a:rPr lang="ko-KR" altLang="en-US" sz="1600" dirty="0">
                    <a:solidFill>
                      <a:schemeClr val="accent1"/>
                    </a:solidFill>
                  </a:rPr>
                  <a:t>들의 비율</a:t>
                </a: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DD0D1871-2487-4176-92DF-4254ACDDFAA8}"/>
                  </a:ext>
                </a:extLst>
              </p:cNvPr>
              <p:cNvSpPr/>
              <p:nvPr/>
            </p:nvSpPr>
            <p:spPr>
              <a:xfrm>
                <a:off x="6019161" y="1535815"/>
                <a:ext cx="2905749" cy="307777"/>
              </a:xfrm>
              <a:prstGeom prst="roundRect">
                <a:avLst/>
              </a:prstGeom>
              <a:solidFill>
                <a:srgbClr val="FBC49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5BE77C-6C1E-4DD6-86BF-6D3D63107D37}"/>
                  </a:ext>
                </a:extLst>
              </p:cNvPr>
              <p:cNvSpPr txBox="1"/>
              <p:nvPr/>
            </p:nvSpPr>
            <p:spPr>
              <a:xfrm>
                <a:off x="6747055" y="1511433"/>
                <a:ext cx="1451147" cy="32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하나의 </a:t>
                </a:r>
                <a:r>
                  <a:rPr lang="en-US" altLang="ko-KR" sz="1400" dirty="0"/>
                  <a:t>feature</a:t>
                </a:r>
                <a:endParaRPr lang="ko-KR" altLang="en-US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7A920F-1E30-4921-B8C5-C74B2AE18504}"/>
                  </a:ext>
                </a:extLst>
              </p:cNvPr>
              <p:cNvSpPr txBox="1"/>
              <p:nvPr/>
            </p:nvSpPr>
            <p:spPr>
              <a:xfrm>
                <a:off x="1486010" y="1552420"/>
                <a:ext cx="2361374" cy="32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각 </a:t>
                </a:r>
                <a:r>
                  <a:rPr lang="en-US" altLang="ko-KR" sz="1400" dirty="0"/>
                  <a:t>feature</a:t>
                </a:r>
                <a:r>
                  <a:rPr lang="ko-KR" altLang="en-US" sz="1400" dirty="0"/>
                  <a:t>에 대한 </a:t>
                </a:r>
                <a:r>
                  <a:rPr lang="en-US" altLang="ko-KR" sz="1400" dirty="0"/>
                  <a:t>weight</a:t>
                </a:r>
                <a:endParaRPr lang="ko-KR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284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D0A6680B-9909-4431-8BA1-2FC48D27BDB0}"/>
              </a:ext>
            </a:extLst>
          </p:cNvPr>
          <p:cNvGrpSpPr/>
          <p:nvPr/>
        </p:nvGrpSpPr>
        <p:grpSpPr>
          <a:xfrm>
            <a:off x="233478" y="908720"/>
            <a:ext cx="8677045" cy="3136645"/>
            <a:chOff x="179512" y="332656"/>
            <a:chExt cx="8677045" cy="31366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529888" y="332656"/>
                  <a:ext cx="20842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sz="3600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sz="3600" b="0" i="1" smtClean="0">
                            <a:latin typeface="Cambria Math"/>
                          </a:rPr>
                          <m:t>𝑊𝐻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9888" y="332656"/>
                  <a:ext cx="208422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D47EA66-7FA1-4715-852D-760A83A00070}"/>
                </a:ext>
              </a:extLst>
            </p:cNvPr>
            <p:cNvGrpSpPr/>
            <p:nvPr/>
          </p:nvGrpSpPr>
          <p:grpSpPr>
            <a:xfrm>
              <a:off x="179512" y="978987"/>
              <a:ext cx="8677045" cy="2490314"/>
              <a:chOff x="-288621" y="917996"/>
              <a:chExt cx="9289320" cy="2666037"/>
            </a:xfrm>
          </p:grpSpPr>
          <p:sp>
            <p:nvSpPr>
              <p:cNvPr id="5" name="왼쪽 대괄호 4"/>
              <p:cNvSpPr/>
              <p:nvPr/>
            </p:nvSpPr>
            <p:spPr>
              <a:xfrm>
                <a:off x="1149064" y="1512473"/>
                <a:ext cx="75789" cy="2071560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" name="왼쪽 대괄호 5"/>
              <p:cNvSpPr/>
              <p:nvPr/>
            </p:nvSpPr>
            <p:spPr>
              <a:xfrm flipH="1">
                <a:off x="4165380" y="1512473"/>
                <a:ext cx="75789" cy="2071560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직사각형 7"/>
                  <p:cNvSpPr/>
                  <p:nvPr/>
                </p:nvSpPr>
                <p:spPr>
                  <a:xfrm>
                    <a:off x="-288621" y="2250513"/>
                    <a:ext cx="754611" cy="4942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2400" i="1">
                            <a:latin typeface="Cambria Math"/>
                          </a:rPr>
                          <m:t>𝑊</m:t>
                        </m:r>
                      </m:oMath>
                    </a14:m>
                    <a:r>
                      <a:rPr lang="en-US" altLang="ko-KR" sz="2400" dirty="0"/>
                      <a:t>=</a:t>
                    </a:r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8" name="직사각형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88621" y="2250513"/>
                    <a:ext cx="754611" cy="4942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24" t="-10526" r="-12069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왼쪽 대괄호 10"/>
              <p:cNvSpPr/>
              <p:nvPr/>
            </p:nvSpPr>
            <p:spPr>
              <a:xfrm>
                <a:off x="939169" y="1512473"/>
                <a:ext cx="104947" cy="2071560"/>
              </a:xfrm>
              <a:prstGeom prst="leftBracket">
                <a:avLst>
                  <a:gd name="adj" fmla="val 986960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 rot="16200000">
                <a:off x="253628" y="2399980"/>
                <a:ext cx="957936" cy="29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# samples</a:t>
                </a:r>
                <a:endParaRPr lang="ko-KR" altLang="en-US" sz="1200" dirty="0"/>
              </a:p>
            </p:txBody>
          </p:sp>
          <p:sp>
            <p:nvSpPr>
              <p:cNvPr id="13" name="왼쪽 대괄호 12"/>
              <p:cNvSpPr/>
              <p:nvPr/>
            </p:nvSpPr>
            <p:spPr>
              <a:xfrm rot="5400000">
                <a:off x="2678980" y="-150588"/>
                <a:ext cx="104947" cy="2943644"/>
              </a:xfrm>
              <a:prstGeom prst="leftBracket">
                <a:avLst>
                  <a:gd name="adj" fmla="val 986960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004614" y="956379"/>
                <a:ext cx="948738" cy="29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# features</a:t>
                </a:r>
                <a:endParaRPr lang="ko-KR" altLang="en-US" sz="1200" dirty="0"/>
              </a:p>
            </p:txBody>
          </p:sp>
          <p:sp>
            <p:nvSpPr>
              <p:cNvPr id="16" name="왼쪽 대괄호 15"/>
              <p:cNvSpPr/>
              <p:nvPr/>
            </p:nvSpPr>
            <p:spPr>
              <a:xfrm>
                <a:off x="5908594" y="1474090"/>
                <a:ext cx="75789" cy="2071560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7" name="왼쪽 대괄호 16"/>
              <p:cNvSpPr/>
              <p:nvPr/>
            </p:nvSpPr>
            <p:spPr>
              <a:xfrm flipH="1">
                <a:off x="8924910" y="1474090"/>
                <a:ext cx="75789" cy="2071560"/>
              </a:xfrm>
              <a:prstGeom prst="leftBracket">
                <a:avLst>
                  <a:gd name="adj" fmla="val 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직사각형 17"/>
                  <p:cNvSpPr/>
                  <p:nvPr/>
                </p:nvSpPr>
                <p:spPr>
                  <a:xfrm>
                    <a:off x="4470909" y="2212130"/>
                    <a:ext cx="679307" cy="4942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/>
                          </a:rPr>
                          <m:t>𝐻</m:t>
                        </m:r>
                      </m:oMath>
                    </a14:m>
                    <a:r>
                      <a:rPr lang="en-US" altLang="ko-KR" sz="2400" dirty="0"/>
                      <a:t>=</a:t>
                    </a:r>
                    <a:endParaRPr lang="ko-KR" altLang="en-US" sz="2400" dirty="0"/>
                  </a:p>
                </p:txBody>
              </p:sp>
            </mc:Choice>
            <mc:Fallback xmlns="">
              <p:sp>
                <p:nvSpPr>
                  <p:cNvPr id="18" name="직사각형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909" y="2212130"/>
                    <a:ext cx="679307" cy="4942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85" t="-10526" r="-13462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왼쪽 대괄호 18"/>
              <p:cNvSpPr/>
              <p:nvPr/>
            </p:nvSpPr>
            <p:spPr>
              <a:xfrm>
                <a:off x="5698699" y="1474090"/>
                <a:ext cx="104947" cy="2071560"/>
              </a:xfrm>
              <a:prstGeom prst="leftBracket">
                <a:avLst>
                  <a:gd name="adj" fmla="val 986960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rot="16200000">
                <a:off x="5018120" y="2325467"/>
                <a:ext cx="948738" cy="29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# features</a:t>
                </a:r>
                <a:endParaRPr lang="ko-KR" altLang="en-US" sz="1200" dirty="0"/>
              </a:p>
            </p:txBody>
          </p:sp>
          <p:sp>
            <p:nvSpPr>
              <p:cNvPr id="21" name="왼쪽 대괄호 20"/>
              <p:cNvSpPr/>
              <p:nvPr/>
            </p:nvSpPr>
            <p:spPr>
              <a:xfrm rot="5400000">
                <a:off x="7438510" y="-188970"/>
                <a:ext cx="104947" cy="2943644"/>
              </a:xfrm>
              <a:prstGeom prst="leftBracket">
                <a:avLst>
                  <a:gd name="adj" fmla="val 986960"/>
                </a:avLst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745800" y="917996"/>
                <a:ext cx="1567363" cy="296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dimension of data</a:t>
                </a:r>
                <a:endParaRPr lang="ko-KR" altLang="en-US" sz="1200" dirty="0"/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C209F36-B5CA-46C1-BD45-C1098DC1330D}"/>
                  </a:ext>
                </a:extLst>
              </p:cNvPr>
              <p:cNvSpPr/>
              <p:nvPr/>
            </p:nvSpPr>
            <p:spPr>
              <a:xfrm>
                <a:off x="1259631" y="1567809"/>
                <a:ext cx="2905749" cy="307777"/>
              </a:xfrm>
              <a:prstGeom prst="roundRect">
                <a:avLst/>
              </a:prstGeom>
              <a:solidFill>
                <a:srgbClr val="ABC3D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61B08E4E-F251-4964-8F09-9BF3A99A4BCC}"/>
                  </a:ext>
                </a:extLst>
              </p:cNvPr>
              <p:cNvCxnSpPr/>
              <p:nvPr/>
            </p:nvCxnSpPr>
            <p:spPr>
              <a:xfrm flipV="1">
                <a:off x="1470865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8418E40-7399-41A0-8FA5-D047100580B0}"/>
                  </a:ext>
                </a:extLst>
              </p:cNvPr>
              <p:cNvCxnSpPr/>
              <p:nvPr/>
            </p:nvCxnSpPr>
            <p:spPr>
              <a:xfrm flipV="1">
                <a:off x="1785536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3B681F49-1E66-4F2C-A2D8-8C5D0CE40D93}"/>
                  </a:ext>
                </a:extLst>
              </p:cNvPr>
              <p:cNvCxnSpPr/>
              <p:nvPr/>
            </p:nvCxnSpPr>
            <p:spPr>
              <a:xfrm flipV="1">
                <a:off x="2100207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213B8A83-2F28-4BA8-8CE1-5FF744DC7427}"/>
                  </a:ext>
                </a:extLst>
              </p:cNvPr>
              <p:cNvCxnSpPr/>
              <p:nvPr/>
            </p:nvCxnSpPr>
            <p:spPr>
              <a:xfrm flipV="1">
                <a:off x="3881129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CCCD6A7-E8EA-4CC3-A655-D5DE215246AE}"/>
                      </a:ext>
                    </a:extLst>
                  </p:cNvPr>
                  <p:cNvSpPr txBox="1"/>
                  <p:nvPr/>
                </p:nvSpPr>
                <p:spPr>
                  <a:xfrm>
                    <a:off x="3056558" y="2000405"/>
                    <a:ext cx="4635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CCCD6A7-E8EA-4CC3-A655-D5DE215246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6558" y="2000405"/>
                    <a:ext cx="4635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0CC1828E-3E21-44EA-9217-74FA3CBAE2AD}"/>
                  </a:ext>
                </a:extLst>
              </p:cNvPr>
              <p:cNvCxnSpPr/>
              <p:nvPr/>
            </p:nvCxnSpPr>
            <p:spPr>
              <a:xfrm flipV="1">
                <a:off x="2414878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7153307E-4567-4BBA-9854-7A2B64CA75F7}"/>
                  </a:ext>
                </a:extLst>
              </p:cNvPr>
              <p:cNvCxnSpPr/>
              <p:nvPr/>
            </p:nvCxnSpPr>
            <p:spPr>
              <a:xfrm flipV="1">
                <a:off x="2729548" y="1999857"/>
                <a:ext cx="0" cy="360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85B69-5647-41CE-B2FC-49C6FB20D216}"/>
                  </a:ext>
                </a:extLst>
              </p:cNvPr>
              <p:cNvSpPr txBox="1"/>
              <p:nvPr/>
            </p:nvSpPr>
            <p:spPr>
              <a:xfrm>
                <a:off x="1574319" y="2429599"/>
                <a:ext cx="2246188" cy="36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accent1"/>
                    </a:solidFill>
                  </a:rPr>
                  <a:t>ratio of each feature</a:t>
                </a:r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DD0D1871-2487-4176-92DF-4254ACDDFAA8}"/>
                  </a:ext>
                </a:extLst>
              </p:cNvPr>
              <p:cNvSpPr/>
              <p:nvPr/>
            </p:nvSpPr>
            <p:spPr>
              <a:xfrm>
                <a:off x="6019161" y="1535815"/>
                <a:ext cx="2905749" cy="307777"/>
              </a:xfrm>
              <a:prstGeom prst="roundRect">
                <a:avLst/>
              </a:prstGeom>
              <a:solidFill>
                <a:srgbClr val="FBC49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F5BE77C-6C1E-4DD6-86BF-6D3D63107D37}"/>
                  </a:ext>
                </a:extLst>
              </p:cNvPr>
              <p:cNvSpPr txBox="1"/>
              <p:nvPr/>
            </p:nvSpPr>
            <p:spPr>
              <a:xfrm>
                <a:off x="6994961" y="1511433"/>
                <a:ext cx="974066" cy="32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a feature</a:t>
                </a:r>
                <a:endParaRPr lang="ko-KR" altLang="en-US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07A920F-1E30-4921-B8C5-C74B2AE18504}"/>
                  </a:ext>
                </a:extLst>
              </p:cNvPr>
              <p:cNvSpPr txBox="1"/>
              <p:nvPr/>
            </p:nvSpPr>
            <p:spPr>
              <a:xfrm>
                <a:off x="1580832" y="1552420"/>
                <a:ext cx="2241246" cy="32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weight for each feature</a:t>
                </a:r>
                <a:endParaRPr lang="ko-KR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950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04775"/>
            <a:ext cx="9010650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63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F45F5E0-1C3E-4C55-9657-4AE3F794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100012"/>
            <a:ext cx="90201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8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04775"/>
            <a:ext cx="9010650" cy="664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182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78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11</cp:revision>
  <dcterms:created xsi:type="dcterms:W3CDTF">2006-10-05T04:04:58Z</dcterms:created>
  <dcterms:modified xsi:type="dcterms:W3CDTF">2023-05-05T14:41:43Z</dcterms:modified>
</cp:coreProperties>
</file>