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  <p:sldId id="258" r:id="rId7"/>
  </p:sldIdLst>
  <p:sldSz cx="360045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CE"/>
    <a:srgbClr val="E6E6E6"/>
    <a:srgbClr val="D95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2" autoAdjust="0"/>
    <p:restoredTop sz="94660"/>
  </p:normalViewPr>
  <p:slideViewPr>
    <p:cSldViewPr snapToGrid="0">
      <p:cViewPr>
        <p:scale>
          <a:sx n="150" d="100"/>
          <a:sy n="150" d="100"/>
        </p:scale>
        <p:origin x="978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765909"/>
            <a:ext cx="3060383" cy="1629316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2458058"/>
            <a:ext cx="2700338" cy="1129904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A554-2F7D-4067-AB8E-F6F7DE38E6D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83DB-B5BB-40CD-934D-5DB0BEB0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7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A554-2F7D-4067-AB8E-F6F7DE38E6D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83DB-B5BB-40CD-934D-5DB0BEB0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2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249164"/>
            <a:ext cx="776347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249164"/>
            <a:ext cx="2284035" cy="39660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A554-2F7D-4067-AB8E-F6F7DE38E6D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83DB-B5BB-40CD-934D-5DB0BEB0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2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A554-2F7D-4067-AB8E-F6F7DE38E6D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83DB-B5BB-40CD-934D-5DB0BEB0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7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1166739"/>
            <a:ext cx="3105388" cy="1946729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3131884"/>
            <a:ext cx="3105388" cy="1023739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A554-2F7D-4067-AB8E-F6F7DE38E6D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83DB-B5BB-40CD-934D-5DB0BEB0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2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1245820"/>
            <a:ext cx="1530191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1245820"/>
            <a:ext cx="1530191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A554-2F7D-4067-AB8E-F6F7DE38E6D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83DB-B5BB-40CD-934D-5DB0BEB0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8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9165"/>
            <a:ext cx="3105388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1147238"/>
            <a:ext cx="1523159" cy="56224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709482"/>
            <a:ext cx="1523159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1147238"/>
            <a:ext cx="1530660" cy="56224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709482"/>
            <a:ext cx="1530660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A554-2F7D-4067-AB8E-F6F7DE38E6D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83DB-B5BB-40CD-934D-5DB0BEB0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0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A554-2F7D-4067-AB8E-F6F7DE38E6D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83DB-B5BB-40CD-934D-5DB0BEB0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1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A554-2F7D-4067-AB8E-F6F7DE38E6D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83DB-B5BB-40CD-934D-5DB0BEB0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6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11997"/>
            <a:ext cx="1161239" cy="1091988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673827"/>
            <a:ext cx="1822728" cy="3325798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403985"/>
            <a:ext cx="1161239" cy="2601056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A554-2F7D-4067-AB8E-F6F7DE38E6D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83DB-B5BB-40CD-934D-5DB0BEB0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0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11997"/>
            <a:ext cx="1161239" cy="1091988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673827"/>
            <a:ext cx="1822728" cy="3325798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403985"/>
            <a:ext cx="1161239" cy="2601056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A554-2F7D-4067-AB8E-F6F7DE38E6D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83DB-B5BB-40CD-934D-5DB0BEB0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5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249165"/>
            <a:ext cx="3105388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1245820"/>
            <a:ext cx="3105388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4337621"/>
            <a:ext cx="810101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2A554-2F7D-4067-AB8E-F6F7DE38E6D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4337621"/>
            <a:ext cx="1215152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4337621"/>
            <a:ext cx="810101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183DB-B5BB-40CD-934D-5DB0BEB0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9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A06F2489-32F9-38EB-2FD2-59DC9E8E4EA0}"/>
              </a:ext>
            </a:extLst>
          </p:cNvPr>
          <p:cNvSpPr/>
          <p:nvPr/>
        </p:nvSpPr>
        <p:spPr>
          <a:xfrm>
            <a:off x="0" y="1640472"/>
            <a:ext cx="3600450" cy="303947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1B878C-0A80-E603-1F9A-A68EB3C658AC}"/>
              </a:ext>
            </a:extLst>
          </p:cNvPr>
          <p:cNvSpPr txBox="1"/>
          <p:nvPr/>
        </p:nvSpPr>
        <p:spPr>
          <a:xfrm>
            <a:off x="520401" y="997158"/>
            <a:ext cx="25827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Baskerville Old Face" panose="02020602080505020303" pitchFamily="18" charset="0"/>
                <a:cs typeface="Aharoni" panose="02010803020104030203" pitchFamily="2" charset="-79"/>
              </a:rPr>
              <a:t>MATLAB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236BCF-6E4C-A812-3210-039AB3337718}"/>
              </a:ext>
            </a:extLst>
          </p:cNvPr>
          <p:cNvSpPr txBox="1"/>
          <p:nvPr/>
        </p:nvSpPr>
        <p:spPr>
          <a:xfrm>
            <a:off x="1495026" y="1513180"/>
            <a:ext cx="6335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Freestyle Script" panose="030804020302050B0404" pitchFamily="66" charset="0"/>
              </a:rPr>
              <a:t>for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FD3662B-5C06-4B19-14E6-80EE140D4D55}"/>
              </a:ext>
            </a:extLst>
          </p:cNvPr>
          <p:cNvSpPr txBox="1"/>
          <p:nvPr/>
        </p:nvSpPr>
        <p:spPr>
          <a:xfrm rot="20671504">
            <a:off x="-119961" y="1748788"/>
            <a:ext cx="3563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Edwardian Script ITC" panose="030303020407070D0804" pitchFamily="66" charset="0"/>
              </a:rPr>
              <a:t>Everybody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5135E85-38FB-215D-C2C6-88305DEAD536}"/>
              </a:ext>
            </a:extLst>
          </p:cNvPr>
          <p:cNvSpPr/>
          <p:nvPr/>
        </p:nvSpPr>
        <p:spPr>
          <a:xfrm>
            <a:off x="60070" y="43690"/>
            <a:ext cx="3510792" cy="4576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BB58DB-3056-5C23-EC69-5B363D498114}"/>
              </a:ext>
            </a:extLst>
          </p:cNvPr>
          <p:cNvSpPr/>
          <p:nvPr/>
        </p:nvSpPr>
        <p:spPr>
          <a:xfrm>
            <a:off x="97579" y="66978"/>
            <a:ext cx="3441616" cy="4530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DFAEA0-3F72-A8F1-1C31-1D35D6DA903D}"/>
              </a:ext>
            </a:extLst>
          </p:cNvPr>
          <p:cNvSpPr txBox="1"/>
          <p:nvPr/>
        </p:nvSpPr>
        <p:spPr>
          <a:xfrm>
            <a:off x="415155" y="3426104"/>
            <a:ext cx="2793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 Narrow" panose="020B0606020202030204" pitchFamily="34" charset="0"/>
                <a:cs typeface="Aharoni" panose="02010803020104030203" pitchFamily="2" charset="-79"/>
              </a:rPr>
              <a:t>The quickest way to learn MATLAB</a:t>
            </a:r>
          </a:p>
          <a:p>
            <a:pPr algn="ctr"/>
            <a:r>
              <a:rPr lang="en-US" sz="1600" dirty="0">
                <a:latin typeface="Arial Narrow" panose="020B0606020202030204" pitchFamily="34" charset="0"/>
                <a:cs typeface="Aharoni" panose="02010803020104030203" pitchFamily="2" charset="-79"/>
              </a:rPr>
              <a:t>is to type in what you want to </a:t>
            </a:r>
          </a:p>
        </p:txBody>
      </p:sp>
    </p:spTree>
    <p:extLst>
      <p:ext uri="{BB962C8B-B14F-4D97-AF65-F5344CB8AC3E}">
        <p14:creationId xmlns:p14="http://schemas.microsoft.com/office/powerpoint/2010/main" val="297873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F84042-76FF-A81E-5995-1656DE719884}"/>
              </a:ext>
            </a:extLst>
          </p:cNvPr>
          <p:cNvSpPr/>
          <p:nvPr/>
        </p:nvSpPr>
        <p:spPr>
          <a:xfrm>
            <a:off x="0" y="0"/>
            <a:ext cx="3600450" cy="234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FA90DA9-E39E-F499-C887-57ABB37C317A}"/>
              </a:ext>
            </a:extLst>
          </p:cNvPr>
          <p:cNvGrpSpPr/>
          <p:nvPr/>
        </p:nvGrpSpPr>
        <p:grpSpPr>
          <a:xfrm>
            <a:off x="649411" y="207093"/>
            <a:ext cx="2269540" cy="2037562"/>
            <a:chOff x="-63499" y="-287437"/>
            <a:chExt cx="2622994" cy="235488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C454BBF-9E98-0A7A-83E6-1EAB251D9CBA}"/>
                </a:ext>
              </a:extLst>
            </p:cNvPr>
            <p:cNvCxnSpPr>
              <a:cxnSpLocks/>
            </p:cNvCxnSpPr>
            <p:nvPr/>
          </p:nvCxnSpPr>
          <p:spPr>
            <a:xfrm>
              <a:off x="-63499" y="1015732"/>
              <a:ext cx="533401" cy="406399"/>
            </a:xfrm>
            <a:prstGeom prst="line">
              <a:avLst/>
            </a:prstGeom>
            <a:ln w="762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C2EE6EC-4CBE-51D9-40E0-00A94F8B0B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63499" y="731570"/>
              <a:ext cx="727870" cy="284162"/>
            </a:xfrm>
            <a:prstGeom prst="line">
              <a:avLst/>
            </a:prstGeom>
            <a:ln w="762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0328D04-0AEB-36AC-6D66-9AA707435074}"/>
                </a:ext>
              </a:extLst>
            </p:cNvPr>
            <p:cNvSpPr/>
            <p:nvPr/>
          </p:nvSpPr>
          <p:spPr>
            <a:xfrm>
              <a:off x="460376" y="-287437"/>
              <a:ext cx="2099119" cy="2354880"/>
            </a:xfrm>
            <a:custGeom>
              <a:avLst/>
              <a:gdLst>
                <a:gd name="connsiteX0" fmla="*/ 196850 w 2099119"/>
                <a:gd name="connsiteY0" fmla="*/ 1017419 h 2354880"/>
                <a:gd name="connsiteX1" fmla="*/ 295275 w 2099119"/>
                <a:gd name="connsiteY1" fmla="*/ 915820 h 2354880"/>
                <a:gd name="connsiteX2" fmla="*/ 419100 w 2099119"/>
                <a:gd name="connsiteY2" fmla="*/ 788820 h 2354880"/>
                <a:gd name="connsiteX3" fmla="*/ 498475 w 2099119"/>
                <a:gd name="connsiteY3" fmla="*/ 728495 h 2354880"/>
                <a:gd name="connsiteX4" fmla="*/ 571500 w 2099119"/>
                <a:gd name="connsiteY4" fmla="*/ 703095 h 2354880"/>
                <a:gd name="connsiteX5" fmla="*/ 660400 w 2099119"/>
                <a:gd name="connsiteY5" fmla="*/ 658645 h 2354880"/>
                <a:gd name="connsiteX6" fmla="*/ 762001 w 2099119"/>
                <a:gd name="connsiteY6" fmla="*/ 563395 h 2354880"/>
                <a:gd name="connsiteX7" fmla="*/ 930276 w 2099119"/>
                <a:gd name="connsiteY7" fmla="*/ 350671 h 2354880"/>
                <a:gd name="connsiteX8" fmla="*/ 1038226 w 2099119"/>
                <a:gd name="connsiteY8" fmla="*/ 182396 h 2354880"/>
                <a:gd name="connsiteX9" fmla="*/ 1073151 w 2099119"/>
                <a:gd name="connsiteY9" fmla="*/ 115721 h 2354880"/>
                <a:gd name="connsiteX10" fmla="*/ 1111251 w 2099119"/>
                <a:gd name="connsiteY10" fmla="*/ 52221 h 2354880"/>
                <a:gd name="connsiteX11" fmla="*/ 1177926 w 2099119"/>
                <a:gd name="connsiteY11" fmla="*/ 7771 h 2354880"/>
                <a:gd name="connsiteX12" fmla="*/ 1244601 w 2099119"/>
                <a:gd name="connsiteY12" fmla="*/ 4596 h 2354880"/>
                <a:gd name="connsiteX13" fmla="*/ 1323976 w 2099119"/>
                <a:gd name="connsiteY13" fmla="*/ 55396 h 2354880"/>
                <a:gd name="connsiteX14" fmla="*/ 1400177 w 2099119"/>
                <a:gd name="connsiteY14" fmla="*/ 172871 h 2354880"/>
                <a:gd name="connsiteX15" fmla="*/ 1428752 w 2099119"/>
                <a:gd name="connsiteY15" fmla="*/ 217321 h 2354880"/>
                <a:gd name="connsiteX16" fmla="*/ 1593852 w 2099119"/>
                <a:gd name="connsiteY16" fmla="*/ 617370 h 2354880"/>
                <a:gd name="connsiteX17" fmla="*/ 1917702 w 2099119"/>
                <a:gd name="connsiteY17" fmla="*/ 1541293 h 2354880"/>
                <a:gd name="connsiteX18" fmla="*/ 2098677 w 2099119"/>
                <a:gd name="connsiteY18" fmla="*/ 1985792 h 2354880"/>
                <a:gd name="connsiteX19" fmla="*/ 1965327 w 2099119"/>
                <a:gd name="connsiteY19" fmla="*/ 1868318 h 2354880"/>
                <a:gd name="connsiteX20" fmla="*/ 1857377 w 2099119"/>
                <a:gd name="connsiteY20" fmla="*/ 1769893 h 2354880"/>
                <a:gd name="connsiteX21" fmla="*/ 1749427 w 2099119"/>
                <a:gd name="connsiteY21" fmla="*/ 1674643 h 2354880"/>
                <a:gd name="connsiteX22" fmla="*/ 1593852 w 2099119"/>
                <a:gd name="connsiteY22" fmla="*/ 1611143 h 2354880"/>
                <a:gd name="connsiteX23" fmla="*/ 1460502 w 2099119"/>
                <a:gd name="connsiteY23" fmla="*/ 1639718 h 2354880"/>
                <a:gd name="connsiteX24" fmla="*/ 1285876 w 2099119"/>
                <a:gd name="connsiteY24" fmla="*/ 1766718 h 2354880"/>
                <a:gd name="connsiteX25" fmla="*/ 1146176 w 2099119"/>
                <a:gd name="connsiteY25" fmla="*/ 1934992 h 2354880"/>
                <a:gd name="connsiteX26" fmla="*/ 1012826 w 2099119"/>
                <a:gd name="connsiteY26" fmla="*/ 2084217 h 2354880"/>
                <a:gd name="connsiteX27" fmla="*/ 844551 w 2099119"/>
                <a:gd name="connsiteY27" fmla="*/ 2249317 h 2354880"/>
                <a:gd name="connsiteX28" fmla="*/ 673100 w 2099119"/>
                <a:gd name="connsiteY28" fmla="*/ 2331867 h 2354880"/>
                <a:gd name="connsiteX29" fmla="*/ 596900 w 2099119"/>
                <a:gd name="connsiteY29" fmla="*/ 2347742 h 2354880"/>
                <a:gd name="connsiteX30" fmla="*/ 549275 w 2099119"/>
                <a:gd name="connsiteY30" fmla="*/ 2230267 h 2354880"/>
                <a:gd name="connsiteX31" fmla="*/ 450850 w 2099119"/>
                <a:gd name="connsiteY31" fmla="*/ 1988967 h 2354880"/>
                <a:gd name="connsiteX32" fmla="*/ 342900 w 2099119"/>
                <a:gd name="connsiteY32" fmla="*/ 1795293 h 2354880"/>
                <a:gd name="connsiteX33" fmla="*/ 260350 w 2099119"/>
                <a:gd name="connsiteY33" fmla="*/ 1712743 h 2354880"/>
                <a:gd name="connsiteX34" fmla="*/ 187325 w 2099119"/>
                <a:gd name="connsiteY34" fmla="*/ 1674643 h 2354880"/>
                <a:gd name="connsiteX35" fmla="*/ 69850 w 2099119"/>
                <a:gd name="connsiteY35" fmla="*/ 1696868 h 2354880"/>
                <a:gd name="connsiteX36" fmla="*/ 0 w 2099119"/>
                <a:gd name="connsiteY36" fmla="*/ 1703218 h 2354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99119" h="2354880" extrusionOk="0">
                  <a:moveTo>
                    <a:pt x="196850" y="1017419"/>
                  </a:moveTo>
                  <a:cubicBezTo>
                    <a:pt x="239370" y="974023"/>
                    <a:pt x="282657" y="931889"/>
                    <a:pt x="295275" y="915820"/>
                  </a:cubicBezTo>
                  <a:cubicBezTo>
                    <a:pt x="334102" y="880705"/>
                    <a:pt x="384148" y="816753"/>
                    <a:pt x="419100" y="788820"/>
                  </a:cubicBezTo>
                  <a:cubicBezTo>
                    <a:pt x="455836" y="755776"/>
                    <a:pt x="477252" y="743078"/>
                    <a:pt x="498475" y="728495"/>
                  </a:cubicBezTo>
                  <a:cubicBezTo>
                    <a:pt x="522059" y="714836"/>
                    <a:pt x="542400" y="714053"/>
                    <a:pt x="571500" y="703095"/>
                  </a:cubicBezTo>
                  <a:cubicBezTo>
                    <a:pt x="600313" y="685822"/>
                    <a:pt x="629869" y="683349"/>
                    <a:pt x="660400" y="658645"/>
                  </a:cubicBezTo>
                  <a:cubicBezTo>
                    <a:pt x="694709" y="631511"/>
                    <a:pt x="722374" y="611556"/>
                    <a:pt x="762001" y="563395"/>
                  </a:cubicBezTo>
                  <a:cubicBezTo>
                    <a:pt x="810333" y="526087"/>
                    <a:pt x="895907" y="418911"/>
                    <a:pt x="930276" y="350671"/>
                  </a:cubicBezTo>
                  <a:cubicBezTo>
                    <a:pt x="978494" y="286511"/>
                    <a:pt x="1012302" y="221438"/>
                    <a:pt x="1038226" y="182396"/>
                  </a:cubicBezTo>
                  <a:cubicBezTo>
                    <a:pt x="1061733" y="143792"/>
                    <a:pt x="1060089" y="137959"/>
                    <a:pt x="1073151" y="115721"/>
                  </a:cubicBezTo>
                  <a:cubicBezTo>
                    <a:pt x="1082410" y="95360"/>
                    <a:pt x="1092593" y="73146"/>
                    <a:pt x="1111251" y="52221"/>
                  </a:cubicBezTo>
                  <a:cubicBezTo>
                    <a:pt x="1128965" y="34434"/>
                    <a:pt x="1154157" y="17288"/>
                    <a:pt x="1177926" y="7771"/>
                  </a:cubicBezTo>
                  <a:cubicBezTo>
                    <a:pt x="1199010" y="-3875"/>
                    <a:pt x="1219944" y="-4779"/>
                    <a:pt x="1244601" y="4596"/>
                  </a:cubicBezTo>
                  <a:cubicBezTo>
                    <a:pt x="1269092" y="12952"/>
                    <a:pt x="1297796" y="28361"/>
                    <a:pt x="1323976" y="55396"/>
                  </a:cubicBezTo>
                  <a:cubicBezTo>
                    <a:pt x="1355663" y="81304"/>
                    <a:pt x="1384621" y="147051"/>
                    <a:pt x="1400177" y="172871"/>
                  </a:cubicBezTo>
                  <a:cubicBezTo>
                    <a:pt x="1406935" y="195371"/>
                    <a:pt x="1395588" y="146382"/>
                    <a:pt x="1428752" y="217321"/>
                  </a:cubicBezTo>
                  <a:cubicBezTo>
                    <a:pt x="1461880" y="274898"/>
                    <a:pt x="1512418" y="410283"/>
                    <a:pt x="1593852" y="617370"/>
                  </a:cubicBezTo>
                  <a:cubicBezTo>
                    <a:pt x="1649184" y="853882"/>
                    <a:pt x="1830498" y="1328318"/>
                    <a:pt x="1917702" y="1541293"/>
                  </a:cubicBezTo>
                  <a:cubicBezTo>
                    <a:pt x="1996636" y="1771728"/>
                    <a:pt x="2085127" y="1923116"/>
                    <a:pt x="2098677" y="1985792"/>
                  </a:cubicBezTo>
                  <a:cubicBezTo>
                    <a:pt x="2107361" y="2040387"/>
                    <a:pt x="2006097" y="1899268"/>
                    <a:pt x="1965327" y="1868318"/>
                  </a:cubicBezTo>
                  <a:cubicBezTo>
                    <a:pt x="1932479" y="1831642"/>
                    <a:pt x="1894018" y="1802578"/>
                    <a:pt x="1857377" y="1769893"/>
                  </a:cubicBezTo>
                  <a:cubicBezTo>
                    <a:pt x="1820693" y="1741549"/>
                    <a:pt x="1789720" y="1694945"/>
                    <a:pt x="1749427" y="1674643"/>
                  </a:cubicBezTo>
                  <a:cubicBezTo>
                    <a:pt x="1700929" y="1651438"/>
                    <a:pt x="1640117" y="1615858"/>
                    <a:pt x="1593852" y="1611143"/>
                  </a:cubicBezTo>
                  <a:cubicBezTo>
                    <a:pt x="1540400" y="1602975"/>
                    <a:pt x="1508438" y="1616635"/>
                    <a:pt x="1460502" y="1639718"/>
                  </a:cubicBezTo>
                  <a:cubicBezTo>
                    <a:pt x="1403013" y="1676032"/>
                    <a:pt x="1333331" y="1712327"/>
                    <a:pt x="1285876" y="1766718"/>
                  </a:cubicBezTo>
                  <a:cubicBezTo>
                    <a:pt x="1231709" y="1811198"/>
                    <a:pt x="1191556" y="1874990"/>
                    <a:pt x="1146176" y="1934992"/>
                  </a:cubicBezTo>
                  <a:cubicBezTo>
                    <a:pt x="1096111" y="1985471"/>
                    <a:pt x="1059261" y="2028300"/>
                    <a:pt x="1012826" y="2084217"/>
                  </a:cubicBezTo>
                  <a:cubicBezTo>
                    <a:pt x="956828" y="2136586"/>
                    <a:pt x="911633" y="2208830"/>
                    <a:pt x="844551" y="2249317"/>
                  </a:cubicBezTo>
                  <a:cubicBezTo>
                    <a:pt x="792948" y="2288162"/>
                    <a:pt x="708553" y="2312027"/>
                    <a:pt x="673100" y="2331867"/>
                  </a:cubicBezTo>
                  <a:cubicBezTo>
                    <a:pt x="632442" y="2346214"/>
                    <a:pt x="616110" y="2365720"/>
                    <a:pt x="596900" y="2347742"/>
                  </a:cubicBezTo>
                  <a:cubicBezTo>
                    <a:pt x="576263" y="2330809"/>
                    <a:pt x="549275" y="2230267"/>
                    <a:pt x="549275" y="2230267"/>
                  </a:cubicBezTo>
                  <a:cubicBezTo>
                    <a:pt x="526100" y="2166500"/>
                    <a:pt x="485845" y="2062794"/>
                    <a:pt x="450850" y="1988967"/>
                  </a:cubicBezTo>
                  <a:cubicBezTo>
                    <a:pt x="415166" y="1906538"/>
                    <a:pt x="383737" y="1840400"/>
                    <a:pt x="342900" y="1795293"/>
                  </a:cubicBezTo>
                  <a:cubicBezTo>
                    <a:pt x="312888" y="1750275"/>
                    <a:pt x="285976" y="1734628"/>
                    <a:pt x="260350" y="1712743"/>
                  </a:cubicBezTo>
                  <a:cubicBezTo>
                    <a:pt x="235426" y="1691655"/>
                    <a:pt x="219908" y="1674866"/>
                    <a:pt x="187325" y="1674643"/>
                  </a:cubicBezTo>
                  <a:cubicBezTo>
                    <a:pt x="155148" y="1671165"/>
                    <a:pt x="99125" y="1691596"/>
                    <a:pt x="69850" y="1696868"/>
                  </a:cubicBezTo>
                  <a:cubicBezTo>
                    <a:pt x="39907" y="1705173"/>
                    <a:pt x="18226" y="1699590"/>
                    <a:pt x="0" y="1703218"/>
                  </a:cubicBezTo>
                </a:path>
              </a:pathLst>
            </a:custGeom>
            <a:noFill/>
            <a:ln w="76200">
              <a:solidFill>
                <a:schemeClr val="bg1">
                  <a:alpha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577471183">
                    <a:custGeom>
                      <a:avLst/>
                      <a:gdLst>
                        <a:gd name="connsiteX0" fmla="*/ 196850 w 2099116"/>
                        <a:gd name="connsiteY0" fmla="*/ 1017422 h 2354885"/>
                        <a:gd name="connsiteX1" fmla="*/ 295275 w 2099116"/>
                        <a:gd name="connsiteY1" fmla="*/ 915822 h 2354885"/>
                        <a:gd name="connsiteX2" fmla="*/ 419100 w 2099116"/>
                        <a:gd name="connsiteY2" fmla="*/ 788822 h 2354885"/>
                        <a:gd name="connsiteX3" fmla="*/ 498475 w 2099116"/>
                        <a:gd name="connsiteY3" fmla="*/ 728497 h 2354885"/>
                        <a:gd name="connsiteX4" fmla="*/ 571500 w 2099116"/>
                        <a:gd name="connsiteY4" fmla="*/ 703097 h 2354885"/>
                        <a:gd name="connsiteX5" fmla="*/ 660400 w 2099116"/>
                        <a:gd name="connsiteY5" fmla="*/ 658647 h 2354885"/>
                        <a:gd name="connsiteX6" fmla="*/ 762000 w 2099116"/>
                        <a:gd name="connsiteY6" fmla="*/ 563397 h 2354885"/>
                        <a:gd name="connsiteX7" fmla="*/ 930275 w 2099116"/>
                        <a:gd name="connsiteY7" fmla="*/ 350672 h 2354885"/>
                        <a:gd name="connsiteX8" fmla="*/ 1038225 w 2099116"/>
                        <a:gd name="connsiteY8" fmla="*/ 182397 h 2354885"/>
                        <a:gd name="connsiteX9" fmla="*/ 1073150 w 2099116"/>
                        <a:gd name="connsiteY9" fmla="*/ 115722 h 2354885"/>
                        <a:gd name="connsiteX10" fmla="*/ 1111250 w 2099116"/>
                        <a:gd name="connsiteY10" fmla="*/ 52222 h 2354885"/>
                        <a:gd name="connsiteX11" fmla="*/ 1177925 w 2099116"/>
                        <a:gd name="connsiteY11" fmla="*/ 7772 h 2354885"/>
                        <a:gd name="connsiteX12" fmla="*/ 1244600 w 2099116"/>
                        <a:gd name="connsiteY12" fmla="*/ 4597 h 2354885"/>
                        <a:gd name="connsiteX13" fmla="*/ 1323975 w 2099116"/>
                        <a:gd name="connsiteY13" fmla="*/ 55397 h 2354885"/>
                        <a:gd name="connsiteX14" fmla="*/ 1400175 w 2099116"/>
                        <a:gd name="connsiteY14" fmla="*/ 172872 h 2354885"/>
                        <a:gd name="connsiteX15" fmla="*/ 1428750 w 2099116"/>
                        <a:gd name="connsiteY15" fmla="*/ 217322 h 2354885"/>
                        <a:gd name="connsiteX16" fmla="*/ 1593850 w 2099116"/>
                        <a:gd name="connsiteY16" fmla="*/ 617372 h 2354885"/>
                        <a:gd name="connsiteX17" fmla="*/ 1917700 w 2099116"/>
                        <a:gd name="connsiteY17" fmla="*/ 1541297 h 2354885"/>
                        <a:gd name="connsiteX18" fmla="*/ 2098675 w 2099116"/>
                        <a:gd name="connsiteY18" fmla="*/ 1985797 h 2354885"/>
                        <a:gd name="connsiteX19" fmla="*/ 1965325 w 2099116"/>
                        <a:gd name="connsiteY19" fmla="*/ 1868322 h 2354885"/>
                        <a:gd name="connsiteX20" fmla="*/ 1857375 w 2099116"/>
                        <a:gd name="connsiteY20" fmla="*/ 1769897 h 2354885"/>
                        <a:gd name="connsiteX21" fmla="*/ 1749425 w 2099116"/>
                        <a:gd name="connsiteY21" fmla="*/ 1674647 h 2354885"/>
                        <a:gd name="connsiteX22" fmla="*/ 1593850 w 2099116"/>
                        <a:gd name="connsiteY22" fmla="*/ 1611147 h 2354885"/>
                        <a:gd name="connsiteX23" fmla="*/ 1460500 w 2099116"/>
                        <a:gd name="connsiteY23" fmla="*/ 1639722 h 2354885"/>
                        <a:gd name="connsiteX24" fmla="*/ 1285875 w 2099116"/>
                        <a:gd name="connsiteY24" fmla="*/ 1766722 h 2354885"/>
                        <a:gd name="connsiteX25" fmla="*/ 1146175 w 2099116"/>
                        <a:gd name="connsiteY25" fmla="*/ 1934997 h 2354885"/>
                        <a:gd name="connsiteX26" fmla="*/ 1012825 w 2099116"/>
                        <a:gd name="connsiteY26" fmla="*/ 2084222 h 2354885"/>
                        <a:gd name="connsiteX27" fmla="*/ 844550 w 2099116"/>
                        <a:gd name="connsiteY27" fmla="*/ 2249322 h 2354885"/>
                        <a:gd name="connsiteX28" fmla="*/ 673100 w 2099116"/>
                        <a:gd name="connsiteY28" fmla="*/ 2331872 h 2354885"/>
                        <a:gd name="connsiteX29" fmla="*/ 596900 w 2099116"/>
                        <a:gd name="connsiteY29" fmla="*/ 2347747 h 2354885"/>
                        <a:gd name="connsiteX30" fmla="*/ 549275 w 2099116"/>
                        <a:gd name="connsiteY30" fmla="*/ 2230272 h 2354885"/>
                        <a:gd name="connsiteX31" fmla="*/ 450850 w 2099116"/>
                        <a:gd name="connsiteY31" fmla="*/ 1988972 h 2354885"/>
                        <a:gd name="connsiteX32" fmla="*/ 342900 w 2099116"/>
                        <a:gd name="connsiteY32" fmla="*/ 1795297 h 2354885"/>
                        <a:gd name="connsiteX33" fmla="*/ 260350 w 2099116"/>
                        <a:gd name="connsiteY33" fmla="*/ 1712747 h 2354885"/>
                        <a:gd name="connsiteX34" fmla="*/ 187325 w 2099116"/>
                        <a:gd name="connsiteY34" fmla="*/ 1674647 h 2354885"/>
                        <a:gd name="connsiteX35" fmla="*/ 69850 w 2099116"/>
                        <a:gd name="connsiteY35" fmla="*/ 1696872 h 2354885"/>
                        <a:gd name="connsiteX36" fmla="*/ 0 w 2099116"/>
                        <a:gd name="connsiteY36" fmla="*/ 1703222 h 23548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</a:cxnLst>
                      <a:rect l="l" t="t" r="r" b="b"/>
                      <a:pathLst>
                        <a:path w="2099116" h="2354885">
                          <a:moveTo>
                            <a:pt x="196850" y="1017422"/>
                          </a:moveTo>
                          <a:lnTo>
                            <a:pt x="295275" y="915822"/>
                          </a:lnTo>
                          <a:cubicBezTo>
                            <a:pt x="332317" y="877722"/>
                            <a:pt x="385233" y="820043"/>
                            <a:pt x="419100" y="788822"/>
                          </a:cubicBezTo>
                          <a:cubicBezTo>
                            <a:pt x="452967" y="757601"/>
                            <a:pt x="473075" y="742784"/>
                            <a:pt x="498475" y="728497"/>
                          </a:cubicBezTo>
                          <a:cubicBezTo>
                            <a:pt x="523875" y="714210"/>
                            <a:pt x="544513" y="714739"/>
                            <a:pt x="571500" y="703097"/>
                          </a:cubicBezTo>
                          <a:cubicBezTo>
                            <a:pt x="598487" y="691455"/>
                            <a:pt x="628650" y="681930"/>
                            <a:pt x="660400" y="658647"/>
                          </a:cubicBezTo>
                          <a:cubicBezTo>
                            <a:pt x="692150" y="635364"/>
                            <a:pt x="717021" y="614726"/>
                            <a:pt x="762000" y="563397"/>
                          </a:cubicBezTo>
                          <a:cubicBezTo>
                            <a:pt x="806979" y="512068"/>
                            <a:pt x="884238" y="414172"/>
                            <a:pt x="930275" y="350672"/>
                          </a:cubicBezTo>
                          <a:cubicBezTo>
                            <a:pt x="976312" y="287172"/>
                            <a:pt x="1014413" y="221555"/>
                            <a:pt x="1038225" y="182397"/>
                          </a:cubicBezTo>
                          <a:cubicBezTo>
                            <a:pt x="1062038" y="143239"/>
                            <a:pt x="1060979" y="137418"/>
                            <a:pt x="1073150" y="115722"/>
                          </a:cubicBezTo>
                          <a:cubicBezTo>
                            <a:pt x="1085321" y="94026"/>
                            <a:pt x="1093788" y="70214"/>
                            <a:pt x="1111250" y="52222"/>
                          </a:cubicBezTo>
                          <a:cubicBezTo>
                            <a:pt x="1128712" y="34230"/>
                            <a:pt x="1155700" y="15709"/>
                            <a:pt x="1177925" y="7772"/>
                          </a:cubicBezTo>
                          <a:cubicBezTo>
                            <a:pt x="1200150" y="-166"/>
                            <a:pt x="1220258" y="-3340"/>
                            <a:pt x="1244600" y="4597"/>
                          </a:cubicBezTo>
                          <a:cubicBezTo>
                            <a:pt x="1268942" y="12534"/>
                            <a:pt x="1298046" y="27351"/>
                            <a:pt x="1323975" y="55397"/>
                          </a:cubicBezTo>
                          <a:cubicBezTo>
                            <a:pt x="1349904" y="83443"/>
                            <a:pt x="1382712" y="145884"/>
                            <a:pt x="1400175" y="172872"/>
                          </a:cubicBezTo>
                          <a:cubicBezTo>
                            <a:pt x="1417638" y="199860"/>
                            <a:pt x="1396471" y="143239"/>
                            <a:pt x="1428750" y="217322"/>
                          </a:cubicBezTo>
                          <a:cubicBezTo>
                            <a:pt x="1461029" y="291405"/>
                            <a:pt x="1512358" y="396710"/>
                            <a:pt x="1593850" y="617372"/>
                          </a:cubicBezTo>
                          <a:cubicBezTo>
                            <a:pt x="1675342" y="838034"/>
                            <a:pt x="1833563" y="1313226"/>
                            <a:pt x="1917700" y="1541297"/>
                          </a:cubicBezTo>
                          <a:cubicBezTo>
                            <a:pt x="2001837" y="1769368"/>
                            <a:pt x="2090738" y="1931293"/>
                            <a:pt x="2098675" y="1985797"/>
                          </a:cubicBezTo>
                          <a:cubicBezTo>
                            <a:pt x="2106612" y="2040301"/>
                            <a:pt x="2005542" y="1904305"/>
                            <a:pt x="1965325" y="1868322"/>
                          </a:cubicBezTo>
                          <a:cubicBezTo>
                            <a:pt x="1925108" y="1832339"/>
                            <a:pt x="1893358" y="1802176"/>
                            <a:pt x="1857375" y="1769897"/>
                          </a:cubicBezTo>
                          <a:cubicBezTo>
                            <a:pt x="1821392" y="1737618"/>
                            <a:pt x="1793346" y="1701105"/>
                            <a:pt x="1749425" y="1674647"/>
                          </a:cubicBezTo>
                          <a:cubicBezTo>
                            <a:pt x="1705504" y="1648189"/>
                            <a:pt x="1642004" y="1616968"/>
                            <a:pt x="1593850" y="1611147"/>
                          </a:cubicBezTo>
                          <a:cubicBezTo>
                            <a:pt x="1545696" y="1605326"/>
                            <a:pt x="1511829" y="1613793"/>
                            <a:pt x="1460500" y="1639722"/>
                          </a:cubicBezTo>
                          <a:cubicBezTo>
                            <a:pt x="1409171" y="1665651"/>
                            <a:pt x="1338262" y="1717510"/>
                            <a:pt x="1285875" y="1766722"/>
                          </a:cubicBezTo>
                          <a:cubicBezTo>
                            <a:pt x="1233488" y="1815934"/>
                            <a:pt x="1191683" y="1882080"/>
                            <a:pt x="1146175" y="1934997"/>
                          </a:cubicBezTo>
                          <a:cubicBezTo>
                            <a:pt x="1100667" y="1987914"/>
                            <a:pt x="1063096" y="2031835"/>
                            <a:pt x="1012825" y="2084222"/>
                          </a:cubicBezTo>
                          <a:cubicBezTo>
                            <a:pt x="962554" y="2136609"/>
                            <a:pt x="901171" y="2208047"/>
                            <a:pt x="844550" y="2249322"/>
                          </a:cubicBezTo>
                          <a:cubicBezTo>
                            <a:pt x="787929" y="2290597"/>
                            <a:pt x="714375" y="2315468"/>
                            <a:pt x="673100" y="2331872"/>
                          </a:cubicBezTo>
                          <a:cubicBezTo>
                            <a:pt x="631825" y="2348276"/>
                            <a:pt x="617538" y="2364680"/>
                            <a:pt x="596900" y="2347747"/>
                          </a:cubicBezTo>
                          <a:cubicBezTo>
                            <a:pt x="576263" y="2330814"/>
                            <a:pt x="549275" y="2230272"/>
                            <a:pt x="549275" y="2230272"/>
                          </a:cubicBezTo>
                          <a:cubicBezTo>
                            <a:pt x="524933" y="2170476"/>
                            <a:pt x="485246" y="2061468"/>
                            <a:pt x="450850" y="1988972"/>
                          </a:cubicBezTo>
                          <a:cubicBezTo>
                            <a:pt x="416454" y="1916476"/>
                            <a:pt x="374650" y="1841334"/>
                            <a:pt x="342900" y="1795297"/>
                          </a:cubicBezTo>
                          <a:cubicBezTo>
                            <a:pt x="311150" y="1749260"/>
                            <a:pt x="286279" y="1732855"/>
                            <a:pt x="260350" y="1712747"/>
                          </a:cubicBezTo>
                          <a:cubicBezTo>
                            <a:pt x="234421" y="1692639"/>
                            <a:pt x="219075" y="1677293"/>
                            <a:pt x="187325" y="1674647"/>
                          </a:cubicBezTo>
                          <a:cubicBezTo>
                            <a:pt x="155575" y="1672001"/>
                            <a:pt x="101071" y="1692110"/>
                            <a:pt x="69850" y="1696872"/>
                          </a:cubicBezTo>
                          <a:cubicBezTo>
                            <a:pt x="38629" y="1701634"/>
                            <a:pt x="19314" y="1702428"/>
                            <a:pt x="0" y="1703222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587BB0-E8D9-9A55-F713-B3133A3252E9}"/>
                </a:ext>
              </a:extLst>
            </p:cNvPr>
            <p:cNvSpPr/>
            <p:nvPr/>
          </p:nvSpPr>
          <p:spPr>
            <a:xfrm>
              <a:off x="571500" y="-133616"/>
              <a:ext cx="942976" cy="1530347"/>
            </a:xfrm>
            <a:custGeom>
              <a:avLst/>
              <a:gdLst>
                <a:gd name="connsiteX0" fmla="*/ 0 w 942976"/>
                <a:gd name="connsiteY0" fmla="*/ 1530347 h 1530347"/>
                <a:gd name="connsiteX1" fmla="*/ 184150 w 942976"/>
                <a:gd name="connsiteY1" fmla="*/ 1396997 h 1530347"/>
                <a:gd name="connsiteX2" fmla="*/ 396875 w 942976"/>
                <a:gd name="connsiteY2" fmla="*/ 1152522 h 1530347"/>
                <a:gd name="connsiteX3" fmla="*/ 720725 w 942976"/>
                <a:gd name="connsiteY3" fmla="*/ 568323 h 1530347"/>
                <a:gd name="connsiteX4" fmla="*/ 835025 w 942976"/>
                <a:gd name="connsiteY4" fmla="*/ 311149 h 1530347"/>
                <a:gd name="connsiteX5" fmla="*/ 942976 w 942976"/>
                <a:gd name="connsiteY5" fmla="*/ 0 h 1530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2976" h="1530347" extrusionOk="0">
                  <a:moveTo>
                    <a:pt x="0" y="1530347"/>
                  </a:moveTo>
                  <a:cubicBezTo>
                    <a:pt x="63446" y="1492579"/>
                    <a:pt x="119005" y="1460540"/>
                    <a:pt x="184150" y="1396997"/>
                  </a:cubicBezTo>
                  <a:cubicBezTo>
                    <a:pt x="239156" y="1331038"/>
                    <a:pt x="309847" y="1288147"/>
                    <a:pt x="396875" y="1152522"/>
                  </a:cubicBezTo>
                  <a:cubicBezTo>
                    <a:pt x="469879" y="1038236"/>
                    <a:pt x="626886" y="689509"/>
                    <a:pt x="720725" y="568323"/>
                  </a:cubicBezTo>
                  <a:cubicBezTo>
                    <a:pt x="791328" y="431153"/>
                    <a:pt x="798952" y="404768"/>
                    <a:pt x="835025" y="311149"/>
                  </a:cubicBezTo>
                  <a:cubicBezTo>
                    <a:pt x="893463" y="214338"/>
                    <a:pt x="904760" y="109724"/>
                    <a:pt x="942976" y="0"/>
                  </a:cubicBezTo>
                </a:path>
              </a:pathLst>
            </a:custGeom>
            <a:noFill/>
            <a:ln w="76200">
              <a:solidFill>
                <a:schemeClr val="bg1">
                  <a:alpha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417151524">
                    <a:custGeom>
                      <a:avLst/>
                      <a:gdLst>
                        <a:gd name="connsiteX0" fmla="*/ 0 w 942975"/>
                        <a:gd name="connsiteY0" fmla="*/ 1530350 h 1530350"/>
                        <a:gd name="connsiteX1" fmla="*/ 184150 w 942975"/>
                        <a:gd name="connsiteY1" fmla="*/ 1397000 h 1530350"/>
                        <a:gd name="connsiteX2" fmla="*/ 396875 w 942975"/>
                        <a:gd name="connsiteY2" fmla="*/ 1152525 h 1530350"/>
                        <a:gd name="connsiteX3" fmla="*/ 720725 w 942975"/>
                        <a:gd name="connsiteY3" fmla="*/ 568325 h 1530350"/>
                        <a:gd name="connsiteX4" fmla="*/ 835025 w 942975"/>
                        <a:gd name="connsiteY4" fmla="*/ 311150 h 1530350"/>
                        <a:gd name="connsiteX5" fmla="*/ 942975 w 942975"/>
                        <a:gd name="connsiteY5" fmla="*/ 0 h 1530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42975" h="1530350">
                          <a:moveTo>
                            <a:pt x="0" y="1530350"/>
                          </a:moveTo>
                          <a:cubicBezTo>
                            <a:pt x="59002" y="1495160"/>
                            <a:pt x="118004" y="1459971"/>
                            <a:pt x="184150" y="1397000"/>
                          </a:cubicBezTo>
                          <a:cubicBezTo>
                            <a:pt x="250296" y="1334029"/>
                            <a:pt x="307446" y="1290638"/>
                            <a:pt x="396875" y="1152525"/>
                          </a:cubicBezTo>
                          <a:cubicBezTo>
                            <a:pt x="486304" y="1014412"/>
                            <a:pt x="647700" y="708554"/>
                            <a:pt x="720725" y="568325"/>
                          </a:cubicBezTo>
                          <a:cubicBezTo>
                            <a:pt x="793750" y="428096"/>
                            <a:pt x="797983" y="405871"/>
                            <a:pt x="835025" y="311150"/>
                          </a:cubicBezTo>
                          <a:cubicBezTo>
                            <a:pt x="872067" y="216429"/>
                            <a:pt x="907521" y="108214"/>
                            <a:pt x="942975" y="0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376A26F-841F-CA2F-1815-CC0E7F34C029}"/>
                </a:ext>
              </a:extLst>
            </p:cNvPr>
            <p:cNvSpPr/>
            <p:nvPr/>
          </p:nvSpPr>
          <p:spPr>
            <a:xfrm>
              <a:off x="654050" y="717284"/>
              <a:ext cx="334200" cy="260350"/>
            </a:xfrm>
            <a:custGeom>
              <a:avLst/>
              <a:gdLst>
                <a:gd name="connsiteX0" fmla="*/ 0 w 334200"/>
                <a:gd name="connsiteY0" fmla="*/ 0 h 260350"/>
                <a:gd name="connsiteX1" fmla="*/ 120650 w 334200"/>
                <a:gd name="connsiteY1" fmla="*/ 69850 h 260350"/>
                <a:gd name="connsiteX2" fmla="*/ 301625 w 334200"/>
                <a:gd name="connsiteY2" fmla="*/ 209550 h 260350"/>
                <a:gd name="connsiteX3" fmla="*/ 333375 w 334200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200" h="260350" extrusionOk="0">
                  <a:moveTo>
                    <a:pt x="0" y="0"/>
                  </a:moveTo>
                  <a:cubicBezTo>
                    <a:pt x="33609" y="19032"/>
                    <a:pt x="77898" y="34075"/>
                    <a:pt x="120650" y="69850"/>
                  </a:cubicBezTo>
                  <a:cubicBezTo>
                    <a:pt x="168551" y="103390"/>
                    <a:pt x="265822" y="175814"/>
                    <a:pt x="301625" y="209550"/>
                  </a:cubicBezTo>
                  <a:cubicBezTo>
                    <a:pt x="336240" y="240705"/>
                    <a:pt x="336687" y="252101"/>
                    <a:pt x="333375" y="260350"/>
                  </a:cubicBezTo>
                </a:path>
              </a:pathLst>
            </a:custGeom>
            <a:noFill/>
            <a:ln w="76200">
              <a:solidFill>
                <a:schemeClr val="bg1">
                  <a:alpha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755890271">
                    <a:custGeom>
                      <a:avLst/>
                      <a:gdLst>
                        <a:gd name="connsiteX0" fmla="*/ 0 w 334200"/>
                        <a:gd name="connsiteY0" fmla="*/ 0 h 260350"/>
                        <a:gd name="connsiteX1" fmla="*/ 120650 w 334200"/>
                        <a:gd name="connsiteY1" fmla="*/ 69850 h 260350"/>
                        <a:gd name="connsiteX2" fmla="*/ 301625 w 334200"/>
                        <a:gd name="connsiteY2" fmla="*/ 209550 h 260350"/>
                        <a:gd name="connsiteX3" fmla="*/ 333375 w 334200"/>
                        <a:gd name="connsiteY3" fmla="*/ 260350 h 260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34200" h="260350">
                          <a:moveTo>
                            <a:pt x="0" y="0"/>
                          </a:moveTo>
                          <a:cubicBezTo>
                            <a:pt x="35189" y="17462"/>
                            <a:pt x="70379" y="34925"/>
                            <a:pt x="120650" y="69850"/>
                          </a:cubicBezTo>
                          <a:cubicBezTo>
                            <a:pt x="170921" y="104775"/>
                            <a:pt x="266171" y="177800"/>
                            <a:pt x="301625" y="209550"/>
                          </a:cubicBezTo>
                          <a:cubicBezTo>
                            <a:pt x="337079" y="241300"/>
                            <a:pt x="335227" y="250825"/>
                            <a:pt x="333375" y="260350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CF21506-A185-C98A-86E6-9E58A254F116}"/>
              </a:ext>
            </a:extLst>
          </p:cNvPr>
          <p:cNvSpPr/>
          <p:nvPr/>
        </p:nvSpPr>
        <p:spPr>
          <a:xfrm>
            <a:off x="0" y="2339950"/>
            <a:ext cx="3600450" cy="23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81E9BF-27B4-B4C1-05F1-85D76C76D2D1}"/>
              </a:ext>
            </a:extLst>
          </p:cNvPr>
          <p:cNvSpPr txBox="1"/>
          <p:nvPr/>
        </p:nvSpPr>
        <p:spPr>
          <a:xfrm>
            <a:off x="508846" y="1596910"/>
            <a:ext cx="25827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Baskerville Old Face" panose="02020602080505020303" pitchFamily="18" charset="0"/>
                <a:cs typeface="Aharoni" panose="02010803020104030203" pitchFamily="2" charset="-79"/>
              </a:rPr>
              <a:t>MATLAB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66CE1A-1B7B-D7E4-137F-B9ADB866D599}"/>
              </a:ext>
            </a:extLst>
          </p:cNvPr>
          <p:cNvSpPr txBox="1"/>
          <p:nvPr/>
        </p:nvSpPr>
        <p:spPr>
          <a:xfrm>
            <a:off x="1555986" y="1994166"/>
            <a:ext cx="6335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Freestyle Script" panose="030804020302050B0404" pitchFamily="66" charset="0"/>
              </a:rPr>
              <a:t>for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28B8B6-B126-5DCE-2BD9-55AAE89A36F2}"/>
              </a:ext>
            </a:extLst>
          </p:cNvPr>
          <p:cNvSpPr txBox="1"/>
          <p:nvPr/>
        </p:nvSpPr>
        <p:spPr>
          <a:xfrm rot="20671504">
            <a:off x="-59001" y="2229774"/>
            <a:ext cx="3563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Edwardian Script ITC" panose="030303020407070D0804" pitchFamily="66" charset="0"/>
              </a:rPr>
              <a:t>Everybody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24BDBD9-2BEA-E080-4FD3-65D751C5DDE8}"/>
              </a:ext>
            </a:extLst>
          </p:cNvPr>
          <p:cNvSpPr/>
          <p:nvPr/>
        </p:nvSpPr>
        <p:spPr>
          <a:xfrm>
            <a:off x="44829" y="29064"/>
            <a:ext cx="3510792" cy="46218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212950-4CB6-D0E2-D185-74764BA0335A}"/>
              </a:ext>
            </a:extLst>
          </p:cNvPr>
          <p:cNvSpPr/>
          <p:nvPr/>
        </p:nvSpPr>
        <p:spPr>
          <a:xfrm>
            <a:off x="84879" y="66978"/>
            <a:ext cx="3441616" cy="45307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F092CDB-3003-2F92-7975-6565CB53F7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5600" t="3356" r="2541" b="2173"/>
          <a:stretch/>
        </p:blipFill>
        <p:spPr>
          <a:xfrm>
            <a:off x="191063" y="4202476"/>
            <a:ext cx="317647" cy="31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9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44D2AC1-5E7A-E4EE-2AA3-5C38E614C094}"/>
              </a:ext>
            </a:extLst>
          </p:cNvPr>
          <p:cNvGrpSpPr/>
          <p:nvPr/>
        </p:nvGrpSpPr>
        <p:grpSpPr>
          <a:xfrm>
            <a:off x="-1421130" y="-881380"/>
            <a:ext cx="6442710" cy="6442710"/>
            <a:chOff x="-125730" y="414020"/>
            <a:chExt cx="3851910" cy="385191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0A606E1-27C9-C35B-24F5-DE91F507E87F}"/>
                </a:ext>
              </a:extLst>
            </p:cNvPr>
            <p:cNvSpPr/>
            <p:nvPr/>
          </p:nvSpPr>
          <p:spPr>
            <a:xfrm>
              <a:off x="1343025" y="1882775"/>
              <a:ext cx="914400" cy="9144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DA39022-842E-2B02-730E-3BC00C4F1EEC}"/>
                </a:ext>
              </a:extLst>
            </p:cNvPr>
            <p:cNvSpPr/>
            <p:nvPr/>
          </p:nvSpPr>
          <p:spPr>
            <a:xfrm>
              <a:off x="1098550" y="1638300"/>
              <a:ext cx="1403350" cy="140335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17674B-6F81-01FF-46C6-A5B1F333DD7B}"/>
                </a:ext>
              </a:extLst>
            </p:cNvPr>
            <p:cNvSpPr/>
            <p:nvPr/>
          </p:nvSpPr>
          <p:spPr>
            <a:xfrm>
              <a:off x="819150" y="1358900"/>
              <a:ext cx="1962150" cy="196215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C937C71-8312-2480-D629-F549C1962A7B}"/>
                </a:ext>
              </a:extLst>
            </p:cNvPr>
            <p:cNvSpPr/>
            <p:nvPr/>
          </p:nvSpPr>
          <p:spPr>
            <a:xfrm>
              <a:off x="-125730" y="414020"/>
              <a:ext cx="3851910" cy="385191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FA29E0D-29D0-7A54-8A16-52E7142AFCB8}"/>
                </a:ext>
              </a:extLst>
            </p:cNvPr>
            <p:cNvSpPr/>
            <p:nvPr/>
          </p:nvSpPr>
          <p:spPr>
            <a:xfrm>
              <a:off x="245110" y="784860"/>
              <a:ext cx="3110230" cy="311023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E53A79-263D-DB48-2D4C-38D69A2BC286}"/>
                </a:ext>
              </a:extLst>
            </p:cNvPr>
            <p:cNvSpPr/>
            <p:nvPr/>
          </p:nvSpPr>
          <p:spPr>
            <a:xfrm>
              <a:off x="567690" y="1107440"/>
              <a:ext cx="2465070" cy="246507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01D7E5B-5468-1619-789D-13B33866797A}"/>
              </a:ext>
            </a:extLst>
          </p:cNvPr>
          <p:cNvSpPr txBox="1"/>
          <p:nvPr/>
        </p:nvSpPr>
        <p:spPr>
          <a:xfrm>
            <a:off x="619787" y="1057674"/>
            <a:ext cx="23839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MATLAB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7E1BC4-4E53-4EB9-20CA-9B24EAB10555}"/>
              </a:ext>
            </a:extLst>
          </p:cNvPr>
          <p:cNvSpPr txBox="1"/>
          <p:nvPr/>
        </p:nvSpPr>
        <p:spPr>
          <a:xfrm rot="20671504">
            <a:off x="-119961" y="1587028"/>
            <a:ext cx="3563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Edwardian Script ITC" panose="030303020407070D0804" pitchFamily="66" charset="0"/>
              </a:rPr>
              <a:t>Everybody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6B409D-1D32-D176-4601-A639DDDF62CA}"/>
              </a:ext>
            </a:extLst>
          </p:cNvPr>
          <p:cNvSpPr txBox="1"/>
          <p:nvPr/>
        </p:nvSpPr>
        <p:spPr>
          <a:xfrm>
            <a:off x="1555986" y="1384566"/>
            <a:ext cx="6335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Freestyle Script" panose="030804020302050B0404" pitchFamily="66" charset="0"/>
              </a:rPr>
              <a:t>for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6106BE-3980-F4B9-7F22-F1EB13D49FA0}"/>
              </a:ext>
            </a:extLst>
          </p:cNvPr>
          <p:cNvSpPr txBox="1"/>
          <p:nvPr/>
        </p:nvSpPr>
        <p:spPr>
          <a:xfrm>
            <a:off x="1087063" y="3132045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Angelo Yeo</a:t>
            </a:r>
          </a:p>
        </p:txBody>
      </p:sp>
    </p:spTree>
    <p:extLst>
      <p:ext uri="{BB962C8B-B14F-4D97-AF65-F5344CB8AC3E}">
        <p14:creationId xmlns:p14="http://schemas.microsoft.com/office/powerpoint/2010/main" val="56465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05D2A5-C783-42B7-1B71-22A013099CF8}"/>
              </a:ext>
            </a:extLst>
          </p:cNvPr>
          <p:cNvSpPr/>
          <p:nvPr/>
        </p:nvSpPr>
        <p:spPr>
          <a:xfrm>
            <a:off x="0" y="0"/>
            <a:ext cx="3600450" cy="4679950"/>
          </a:xfrm>
          <a:prstGeom prst="rect">
            <a:avLst/>
          </a:prstGeom>
          <a:solidFill>
            <a:srgbClr val="D95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BCEE91-D9F2-F798-D30F-A6236DFAD769}"/>
              </a:ext>
            </a:extLst>
          </p:cNvPr>
          <p:cNvSpPr/>
          <p:nvPr/>
        </p:nvSpPr>
        <p:spPr>
          <a:xfrm>
            <a:off x="175259" y="408622"/>
            <a:ext cx="3244215" cy="3852227"/>
          </a:xfrm>
          <a:prstGeom prst="roundRect">
            <a:avLst>
              <a:gd name="adj" fmla="val 6293"/>
            </a:avLst>
          </a:prstGeom>
          <a:solidFill>
            <a:srgbClr val="FFF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8648C062-6308-1A75-CC0E-7D4FAA71F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1" t="9770" r="6820" b="10224"/>
          <a:stretch/>
        </p:blipFill>
        <p:spPr>
          <a:xfrm>
            <a:off x="549275" y="467836"/>
            <a:ext cx="2501900" cy="374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6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974AB3A2-274C-B36A-4331-3CE4CCFFBE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2" b="9272"/>
          <a:stretch/>
        </p:blipFill>
        <p:spPr>
          <a:xfrm>
            <a:off x="0" y="-1"/>
            <a:ext cx="3600452" cy="467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5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F84042-76FF-A81E-5995-1656DE719884}"/>
              </a:ext>
            </a:extLst>
          </p:cNvPr>
          <p:cNvSpPr/>
          <p:nvPr/>
        </p:nvSpPr>
        <p:spPr>
          <a:xfrm>
            <a:off x="0" y="0"/>
            <a:ext cx="3600450" cy="234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FA90DA9-E39E-F499-C887-57ABB37C317A}"/>
              </a:ext>
            </a:extLst>
          </p:cNvPr>
          <p:cNvGrpSpPr/>
          <p:nvPr/>
        </p:nvGrpSpPr>
        <p:grpSpPr>
          <a:xfrm>
            <a:off x="649411" y="207093"/>
            <a:ext cx="2269540" cy="2037562"/>
            <a:chOff x="-63499" y="-287437"/>
            <a:chExt cx="2622994" cy="235488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C454BBF-9E98-0A7A-83E6-1EAB251D9CBA}"/>
                </a:ext>
              </a:extLst>
            </p:cNvPr>
            <p:cNvCxnSpPr>
              <a:cxnSpLocks/>
            </p:cNvCxnSpPr>
            <p:nvPr/>
          </p:nvCxnSpPr>
          <p:spPr>
            <a:xfrm>
              <a:off x="-63499" y="1015732"/>
              <a:ext cx="533401" cy="406399"/>
            </a:xfrm>
            <a:prstGeom prst="line">
              <a:avLst/>
            </a:prstGeom>
            <a:ln w="762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C2EE6EC-4CBE-51D9-40E0-00A94F8B0B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63499" y="731570"/>
              <a:ext cx="727870" cy="284162"/>
            </a:xfrm>
            <a:prstGeom prst="line">
              <a:avLst/>
            </a:prstGeom>
            <a:ln w="762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0328D04-0AEB-36AC-6D66-9AA707435074}"/>
                </a:ext>
              </a:extLst>
            </p:cNvPr>
            <p:cNvSpPr/>
            <p:nvPr/>
          </p:nvSpPr>
          <p:spPr>
            <a:xfrm>
              <a:off x="460376" y="-287437"/>
              <a:ext cx="2099119" cy="2354880"/>
            </a:xfrm>
            <a:custGeom>
              <a:avLst/>
              <a:gdLst>
                <a:gd name="connsiteX0" fmla="*/ 196850 w 2099119"/>
                <a:gd name="connsiteY0" fmla="*/ 1017419 h 2354880"/>
                <a:gd name="connsiteX1" fmla="*/ 295275 w 2099119"/>
                <a:gd name="connsiteY1" fmla="*/ 915820 h 2354880"/>
                <a:gd name="connsiteX2" fmla="*/ 419100 w 2099119"/>
                <a:gd name="connsiteY2" fmla="*/ 788820 h 2354880"/>
                <a:gd name="connsiteX3" fmla="*/ 498475 w 2099119"/>
                <a:gd name="connsiteY3" fmla="*/ 728495 h 2354880"/>
                <a:gd name="connsiteX4" fmla="*/ 571500 w 2099119"/>
                <a:gd name="connsiteY4" fmla="*/ 703095 h 2354880"/>
                <a:gd name="connsiteX5" fmla="*/ 660400 w 2099119"/>
                <a:gd name="connsiteY5" fmla="*/ 658645 h 2354880"/>
                <a:gd name="connsiteX6" fmla="*/ 762001 w 2099119"/>
                <a:gd name="connsiteY6" fmla="*/ 563395 h 2354880"/>
                <a:gd name="connsiteX7" fmla="*/ 930276 w 2099119"/>
                <a:gd name="connsiteY7" fmla="*/ 350671 h 2354880"/>
                <a:gd name="connsiteX8" fmla="*/ 1038226 w 2099119"/>
                <a:gd name="connsiteY8" fmla="*/ 182396 h 2354880"/>
                <a:gd name="connsiteX9" fmla="*/ 1073151 w 2099119"/>
                <a:gd name="connsiteY9" fmla="*/ 115721 h 2354880"/>
                <a:gd name="connsiteX10" fmla="*/ 1111251 w 2099119"/>
                <a:gd name="connsiteY10" fmla="*/ 52221 h 2354880"/>
                <a:gd name="connsiteX11" fmla="*/ 1177926 w 2099119"/>
                <a:gd name="connsiteY11" fmla="*/ 7771 h 2354880"/>
                <a:gd name="connsiteX12" fmla="*/ 1244601 w 2099119"/>
                <a:gd name="connsiteY12" fmla="*/ 4596 h 2354880"/>
                <a:gd name="connsiteX13" fmla="*/ 1323976 w 2099119"/>
                <a:gd name="connsiteY13" fmla="*/ 55396 h 2354880"/>
                <a:gd name="connsiteX14" fmla="*/ 1400177 w 2099119"/>
                <a:gd name="connsiteY14" fmla="*/ 172871 h 2354880"/>
                <a:gd name="connsiteX15" fmla="*/ 1428752 w 2099119"/>
                <a:gd name="connsiteY15" fmla="*/ 217321 h 2354880"/>
                <a:gd name="connsiteX16" fmla="*/ 1593852 w 2099119"/>
                <a:gd name="connsiteY16" fmla="*/ 617370 h 2354880"/>
                <a:gd name="connsiteX17" fmla="*/ 1917702 w 2099119"/>
                <a:gd name="connsiteY17" fmla="*/ 1541293 h 2354880"/>
                <a:gd name="connsiteX18" fmla="*/ 2098677 w 2099119"/>
                <a:gd name="connsiteY18" fmla="*/ 1985792 h 2354880"/>
                <a:gd name="connsiteX19" fmla="*/ 1965327 w 2099119"/>
                <a:gd name="connsiteY19" fmla="*/ 1868318 h 2354880"/>
                <a:gd name="connsiteX20" fmla="*/ 1857377 w 2099119"/>
                <a:gd name="connsiteY20" fmla="*/ 1769893 h 2354880"/>
                <a:gd name="connsiteX21" fmla="*/ 1749427 w 2099119"/>
                <a:gd name="connsiteY21" fmla="*/ 1674643 h 2354880"/>
                <a:gd name="connsiteX22" fmla="*/ 1593852 w 2099119"/>
                <a:gd name="connsiteY22" fmla="*/ 1611143 h 2354880"/>
                <a:gd name="connsiteX23" fmla="*/ 1460502 w 2099119"/>
                <a:gd name="connsiteY23" fmla="*/ 1639718 h 2354880"/>
                <a:gd name="connsiteX24" fmla="*/ 1285876 w 2099119"/>
                <a:gd name="connsiteY24" fmla="*/ 1766718 h 2354880"/>
                <a:gd name="connsiteX25" fmla="*/ 1146176 w 2099119"/>
                <a:gd name="connsiteY25" fmla="*/ 1934992 h 2354880"/>
                <a:gd name="connsiteX26" fmla="*/ 1012826 w 2099119"/>
                <a:gd name="connsiteY26" fmla="*/ 2084217 h 2354880"/>
                <a:gd name="connsiteX27" fmla="*/ 844551 w 2099119"/>
                <a:gd name="connsiteY27" fmla="*/ 2249317 h 2354880"/>
                <a:gd name="connsiteX28" fmla="*/ 673100 w 2099119"/>
                <a:gd name="connsiteY28" fmla="*/ 2331867 h 2354880"/>
                <a:gd name="connsiteX29" fmla="*/ 596900 w 2099119"/>
                <a:gd name="connsiteY29" fmla="*/ 2347742 h 2354880"/>
                <a:gd name="connsiteX30" fmla="*/ 549275 w 2099119"/>
                <a:gd name="connsiteY30" fmla="*/ 2230267 h 2354880"/>
                <a:gd name="connsiteX31" fmla="*/ 450850 w 2099119"/>
                <a:gd name="connsiteY31" fmla="*/ 1988967 h 2354880"/>
                <a:gd name="connsiteX32" fmla="*/ 342900 w 2099119"/>
                <a:gd name="connsiteY32" fmla="*/ 1795293 h 2354880"/>
                <a:gd name="connsiteX33" fmla="*/ 260350 w 2099119"/>
                <a:gd name="connsiteY33" fmla="*/ 1712743 h 2354880"/>
                <a:gd name="connsiteX34" fmla="*/ 187325 w 2099119"/>
                <a:gd name="connsiteY34" fmla="*/ 1674643 h 2354880"/>
                <a:gd name="connsiteX35" fmla="*/ 69850 w 2099119"/>
                <a:gd name="connsiteY35" fmla="*/ 1696868 h 2354880"/>
                <a:gd name="connsiteX36" fmla="*/ 0 w 2099119"/>
                <a:gd name="connsiteY36" fmla="*/ 1703218 h 2354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99119" h="2354880" extrusionOk="0">
                  <a:moveTo>
                    <a:pt x="196850" y="1017419"/>
                  </a:moveTo>
                  <a:cubicBezTo>
                    <a:pt x="239370" y="974023"/>
                    <a:pt x="282657" y="931889"/>
                    <a:pt x="295275" y="915820"/>
                  </a:cubicBezTo>
                  <a:cubicBezTo>
                    <a:pt x="334102" y="880705"/>
                    <a:pt x="384148" y="816753"/>
                    <a:pt x="419100" y="788820"/>
                  </a:cubicBezTo>
                  <a:cubicBezTo>
                    <a:pt x="455836" y="755776"/>
                    <a:pt x="477252" y="743078"/>
                    <a:pt x="498475" y="728495"/>
                  </a:cubicBezTo>
                  <a:cubicBezTo>
                    <a:pt x="522059" y="714836"/>
                    <a:pt x="542400" y="714053"/>
                    <a:pt x="571500" y="703095"/>
                  </a:cubicBezTo>
                  <a:cubicBezTo>
                    <a:pt x="600313" y="685822"/>
                    <a:pt x="629869" y="683349"/>
                    <a:pt x="660400" y="658645"/>
                  </a:cubicBezTo>
                  <a:cubicBezTo>
                    <a:pt x="694709" y="631511"/>
                    <a:pt x="722374" y="611556"/>
                    <a:pt x="762001" y="563395"/>
                  </a:cubicBezTo>
                  <a:cubicBezTo>
                    <a:pt x="810333" y="526087"/>
                    <a:pt x="895907" y="418911"/>
                    <a:pt x="930276" y="350671"/>
                  </a:cubicBezTo>
                  <a:cubicBezTo>
                    <a:pt x="978494" y="286511"/>
                    <a:pt x="1012302" y="221438"/>
                    <a:pt x="1038226" y="182396"/>
                  </a:cubicBezTo>
                  <a:cubicBezTo>
                    <a:pt x="1061733" y="143792"/>
                    <a:pt x="1060089" y="137959"/>
                    <a:pt x="1073151" y="115721"/>
                  </a:cubicBezTo>
                  <a:cubicBezTo>
                    <a:pt x="1082410" y="95360"/>
                    <a:pt x="1092593" y="73146"/>
                    <a:pt x="1111251" y="52221"/>
                  </a:cubicBezTo>
                  <a:cubicBezTo>
                    <a:pt x="1128965" y="34434"/>
                    <a:pt x="1154157" y="17288"/>
                    <a:pt x="1177926" y="7771"/>
                  </a:cubicBezTo>
                  <a:cubicBezTo>
                    <a:pt x="1199010" y="-3875"/>
                    <a:pt x="1219944" y="-4779"/>
                    <a:pt x="1244601" y="4596"/>
                  </a:cubicBezTo>
                  <a:cubicBezTo>
                    <a:pt x="1269092" y="12952"/>
                    <a:pt x="1297796" y="28361"/>
                    <a:pt x="1323976" y="55396"/>
                  </a:cubicBezTo>
                  <a:cubicBezTo>
                    <a:pt x="1355663" y="81304"/>
                    <a:pt x="1384621" y="147051"/>
                    <a:pt x="1400177" y="172871"/>
                  </a:cubicBezTo>
                  <a:cubicBezTo>
                    <a:pt x="1406935" y="195371"/>
                    <a:pt x="1395588" y="146382"/>
                    <a:pt x="1428752" y="217321"/>
                  </a:cubicBezTo>
                  <a:cubicBezTo>
                    <a:pt x="1461880" y="274898"/>
                    <a:pt x="1512418" y="410283"/>
                    <a:pt x="1593852" y="617370"/>
                  </a:cubicBezTo>
                  <a:cubicBezTo>
                    <a:pt x="1649184" y="853882"/>
                    <a:pt x="1830498" y="1328318"/>
                    <a:pt x="1917702" y="1541293"/>
                  </a:cubicBezTo>
                  <a:cubicBezTo>
                    <a:pt x="1996636" y="1771728"/>
                    <a:pt x="2085127" y="1923116"/>
                    <a:pt x="2098677" y="1985792"/>
                  </a:cubicBezTo>
                  <a:cubicBezTo>
                    <a:pt x="2107361" y="2040387"/>
                    <a:pt x="2006097" y="1899268"/>
                    <a:pt x="1965327" y="1868318"/>
                  </a:cubicBezTo>
                  <a:cubicBezTo>
                    <a:pt x="1932479" y="1831642"/>
                    <a:pt x="1894018" y="1802578"/>
                    <a:pt x="1857377" y="1769893"/>
                  </a:cubicBezTo>
                  <a:cubicBezTo>
                    <a:pt x="1820693" y="1741549"/>
                    <a:pt x="1789720" y="1694945"/>
                    <a:pt x="1749427" y="1674643"/>
                  </a:cubicBezTo>
                  <a:cubicBezTo>
                    <a:pt x="1700929" y="1651438"/>
                    <a:pt x="1640117" y="1615858"/>
                    <a:pt x="1593852" y="1611143"/>
                  </a:cubicBezTo>
                  <a:cubicBezTo>
                    <a:pt x="1540400" y="1602975"/>
                    <a:pt x="1508438" y="1616635"/>
                    <a:pt x="1460502" y="1639718"/>
                  </a:cubicBezTo>
                  <a:cubicBezTo>
                    <a:pt x="1403013" y="1676032"/>
                    <a:pt x="1333331" y="1712327"/>
                    <a:pt x="1285876" y="1766718"/>
                  </a:cubicBezTo>
                  <a:cubicBezTo>
                    <a:pt x="1231709" y="1811198"/>
                    <a:pt x="1191556" y="1874990"/>
                    <a:pt x="1146176" y="1934992"/>
                  </a:cubicBezTo>
                  <a:cubicBezTo>
                    <a:pt x="1096111" y="1985471"/>
                    <a:pt x="1059261" y="2028300"/>
                    <a:pt x="1012826" y="2084217"/>
                  </a:cubicBezTo>
                  <a:cubicBezTo>
                    <a:pt x="956828" y="2136586"/>
                    <a:pt x="911633" y="2208830"/>
                    <a:pt x="844551" y="2249317"/>
                  </a:cubicBezTo>
                  <a:cubicBezTo>
                    <a:pt x="792948" y="2288162"/>
                    <a:pt x="708553" y="2312027"/>
                    <a:pt x="673100" y="2331867"/>
                  </a:cubicBezTo>
                  <a:cubicBezTo>
                    <a:pt x="632442" y="2346214"/>
                    <a:pt x="616110" y="2365720"/>
                    <a:pt x="596900" y="2347742"/>
                  </a:cubicBezTo>
                  <a:cubicBezTo>
                    <a:pt x="576263" y="2330809"/>
                    <a:pt x="549275" y="2230267"/>
                    <a:pt x="549275" y="2230267"/>
                  </a:cubicBezTo>
                  <a:cubicBezTo>
                    <a:pt x="526100" y="2166500"/>
                    <a:pt x="485845" y="2062794"/>
                    <a:pt x="450850" y="1988967"/>
                  </a:cubicBezTo>
                  <a:cubicBezTo>
                    <a:pt x="415166" y="1906538"/>
                    <a:pt x="383737" y="1840400"/>
                    <a:pt x="342900" y="1795293"/>
                  </a:cubicBezTo>
                  <a:cubicBezTo>
                    <a:pt x="312888" y="1750275"/>
                    <a:pt x="285976" y="1734628"/>
                    <a:pt x="260350" y="1712743"/>
                  </a:cubicBezTo>
                  <a:cubicBezTo>
                    <a:pt x="235426" y="1691655"/>
                    <a:pt x="219908" y="1674866"/>
                    <a:pt x="187325" y="1674643"/>
                  </a:cubicBezTo>
                  <a:cubicBezTo>
                    <a:pt x="155148" y="1671165"/>
                    <a:pt x="99125" y="1691596"/>
                    <a:pt x="69850" y="1696868"/>
                  </a:cubicBezTo>
                  <a:cubicBezTo>
                    <a:pt x="39907" y="1705173"/>
                    <a:pt x="18226" y="1699590"/>
                    <a:pt x="0" y="1703218"/>
                  </a:cubicBezTo>
                </a:path>
              </a:pathLst>
            </a:custGeom>
            <a:noFill/>
            <a:ln w="76200">
              <a:solidFill>
                <a:schemeClr val="bg1">
                  <a:alpha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577471183">
                    <a:custGeom>
                      <a:avLst/>
                      <a:gdLst>
                        <a:gd name="connsiteX0" fmla="*/ 196850 w 2099116"/>
                        <a:gd name="connsiteY0" fmla="*/ 1017422 h 2354885"/>
                        <a:gd name="connsiteX1" fmla="*/ 295275 w 2099116"/>
                        <a:gd name="connsiteY1" fmla="*/ 915822 h 2354885"/>
                        <a:gd name="connsiteX2" fmla="*/ 419100 w 2099116"/>
                        <a:gd name="connsiteY2" fmla="*/ 788822 h 2354885"/>
                        <a:gd name="connsiteX3" fmla="*/ 498475 w 2099116"/>
                        <a:gd name="connsiteY3" fmla="*/ 728497 h 2354885"/>
                        <a:gd name="connsiteX4" fmla="*/ 571500 w 2099116"/>
                        <a:gd name="connsiteY4" fmla="*/ 703097 h 2354885"/>
                        <a:gd name="connsiteX5" fmla="*/ 660400 w 2099116"/>
                        <a:gd name="connsiteY5" fmla="*/ 658647 h 2354885"/>
                        <a:gd name="connsiteX6" fmla="*/ 762000 w 2099116"/>
                        <a:gd name="connsiteY6" fmla="*/ 563397 h 2354885"/>
                        <a:gd name="connsiteX7" fmla="*/ 930275 w 2099116"/>
                        <a:gd name="connsiteY7" fmla="*/ 350672 h 2354885"/>
                        <a:gd name="connsiteX8" fmla="*/ 1038225 w 2099116"/>
                        <a:gd name="connsiteY8" fmla="*/ 182397 h 2354885"/>
                        <a:gd name="connsiteX9" fmla="*/ 1073150 w 2099116"/>
                        <a:gd name="connsiteY9" fmla="*/ 115722 h 2354885"/>
                        <a:gd name="connsiteX10" fmla="*/ 1111250 w 2099116"/>
                        <a:gd name="connsiteY10" fmla="*/ 52222 h 2354885"/>
                        <a:gd name="connsiteX11" fmla="*/ 1177925 w 2099116"/>
                        <a:gd name="connsiteY11" fmla="*/ 7772 h 2354885"/>
                        <a:gd name="connsiteX12" fmla="*/ 1244600 w 2099116"/>
                        <a:gd name="connsiteY12" fmla="*/ 4597 h 2354885"/>
                        <a:gd name="connsiteX13" fmla="*/ 1323975 w 2099116"/>
                        <a:gd name="connsiteY13" fmla="*/ 55397 h 2354885"/>
                        <a:gd name="connsiteX14" fmla="*/ 1400175 w 2099116"/>
                        <a:gd name="connsiteY14" fmla="*/ 172872 h 2354885"/>
                        <a:gd name="connsiteX15" fmla="*/ 1428750 w 2099116"/>
                        <a:gd name="connsiteY15" fmla="*/ 217322 h 2354885"/>
                        <a:gd name="connsiteX16" fmla="*/ 1593850 w 2099116"/>
                        <a:gd name="connsiteY16" fmla="*/ 617372 h 2354885"/>
                        <a:gd name="connsiteX17" fmla="*/ 1917700 w 2099116"/>
                        <a:gd name="connsiteY17" fmla="*/ 1541297 h 2354885"/>
                        <a:gd name="connsiteX18" fmla="*/ 2098675 w 2099116"/>
                        <a:gd name="connsiteY18" fmla="*/ 1985797 h 2354885"/>
                        <a:gd name="connsiteX19" fmla="*/ 1965325 w 2099116"/>
                        <a:gd name="connsiteY19" fmla="*/ 1868322 h 2354885"/>
                        <a:gd name="connsiteX20" fmla="*/ 1857375 w 2099116"/>
                        <a:gd name="connsiteY20" fmla="*/ 1769897 h 2354885"/>
                        <a:gd name="connsiteX21" fmla="*/ 1749425 w 2099116"/>
                        <a:gd name="connsiteY21" fmla="*/ 1674647 h 2354885"/>
                        <a:gd name="connsiteX22" fmla="*/ 1593850 w 2099116"/>
                        <a:gd name="connsiteY22" fmla="*/ 1611147 h 2354885"/>
                        <a:gd name="connsiteX23" fmla="*/ 1460500 w 2099116"/>
                        <a:gd name="connsiteY23" fmla="*/ 1639722 h 2354885"/>
                        <a:gd name="connsiteX24" fmla="*/ 1285875 w 2099116"/>
                        <a:gd name="connsiteY24" fmla="*/ 1766722 h 2354885"/>
                        <a:gd name="connsiteX25" fmla="*/ 1146175 w 2099116"/>
                        <a:gd name="connsiteY25" fmla="*/ 1934997 h 2354885"/>
                        <a:gd name="connsiteX26" fmla="*/ 1012825 w 2099116"/>
                        <a:gd name="connsiteY26" fmla="*/ 2084222 h 2354885"/>
                        <a:gd name="connsiteX27" fmla="*/ 844550 w 2099116"/>
                        <a:gd name="connsiteY27" fmla="*/ 2249322 h 2354885"/>
                        <a:gd name="connsiteX28" fmla="*/ 673100 w 2099116"/>
                        <a:gd name="connsiteY28" fmla="*/ 2331872 h 2354885"/>
                        <a:gd name="connsiteX29" fmla="*/ 596900 w 2099116"/>
                        <a:gd name="connsiteY29" fmla="*/ 2347747 h 2354885"/>
                        <a:gd name="connsiteX30" fmla="*/ 549275 w 2099116"/>
                        <a:gd name="connsiteY30" fmla="*/ 2230272 h 2354885"/>
                        <a:gd name="connsiteX31" fmla="*/ 450850 w 2099116"/>
                        <a:gd name="connsiteY31" fmla="*/ 1988972 h 2354885"/>
                        <a:gd name="connsiteX32" fmla="*/ 342900 w 2099116"/>
                        <a:gd name="connsiteY32" fmla="*/ 1795297 h 2354885"/>
                        <a:gd name="connsiteX33" fmla="*/ 260350 w 2099116"/>
                        <a:gd name="connsiteY33" fmla="*/ 1712747 h 2354885"/>
                        <a:gd name="connsiteX34" fmla="*/ 187325 w 2099116"/>
                        <a:gd name="connsiteY34" fmla="*/ 1674647 h 2354885"/>
                        <a:gd name="connsiteX35" fmla="*/ 69850 w 2099116"/>
                        <a:gd name="connsiteY35" fmla="*/ 1696872 h 2354885"/>
                        <a:gd name="connsiteX36" fmla="*/ 0 w 2099116"/>
                        <a:gd name="connsiteY36" fmla="*/ 1703222 h 23548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</a:cxnLst>
                      <a:rect l="l" t="t" r="r" b="b"/>
                      <a:pathLst>
                        <a:path w="2099116" h="2354885">
                          <a:moveTo>
                            <a:pt x="196850" y="1017422"/>
                          </a:moveTo>
                          <a:lnTo>
                            <a:pt x="295275" y="915822"/>
                          </a:lnTo>
                          <a:cubicBezTo>
                            <a:pt x="332317" y="877722"/>
                            <a:pt x="385233" y="820043"/>
                            <a:pt x="419100" y="788822"/>
                          </a:cubicBezTo>
                          <a:cubicBezTo>
                            <a:pt x="452967" y="757601"/>
                            <a:pt x="473075" y="742784"/>
                            <a:pt x="498475" y="728497"/>
                          </a:cubicBezTo>
                          <a:cubicBezTo>
                            <a:pt x="523875" y="714210"/>
                            <a:pt x="544513" y="714739"/>
                            <a:pt x="571500" y="703097"/>
                          </a:cubicBezTo>
                          <a:cubicBezTo>
                            <a:pt x="598487" y="691455"/>
                            <a:pt x="628650" y="681930"/>
                            <a:pt x="660400" y="658647"/>
                          </a:cubicBezTo>
                          <a:cubicBezTo>
                            <a:pt x="692150" y="635364"/>
                            <a:pt x="717021" y="614726"/>
                            <a:pt x="762000" y="563397"/>
                          </a:cubicBezTo>
                          <a:cubicBezTo>
                            <a:pt x="806979" y="512068"/>
                            <a:pt x="884238" y="414172"/>
                            <a:pt x="930275" y="350672"/>
                          </a:cubicBezTo>
                          <a:cubicBezTo>
                            <a:pt x="976312" y="287172"/>
                            <a:pt x="1014413" y="221555"/>
                            <a:pt x="1038225" y="182397"/>
                          </a:cubicBezTo>
                          <a:cubicBezTo>
                            <a:pt x="1062038" y="143239"/>
                            <a:pt x="1060979" y="137418"/>
                            <a:pt x="1073150" y="115722"/>
                          </a:cubicBezTo>
                          <a:cubicBezTo>
                            <a:pt x="1085321" y="94026"/>
                            <a:pt x="1093788" y="70214"/>
                            <a:pt x="1111250" y="52222"/>
                          </a:cubicBezTo>
                          <a:cubicBezTo>
                            <a:pt x="1128712" y="34230"/>
                            <a:pt x="1155700" y="15709"/>
                            <a:pt x="1177925" y="7772"/>
                          </a:cubicBezTo>
                          <a:cubicBezTo>
                            <a:pt x="1200150" y="-166"/>
                            <a:pt x="1220258" y="-3340"/>
                            <a:pt x="1244600" y="4597"/>
                          </a:cubicBezTo>
                          <a:cubicBezTo>
                            <a:pt x="1268942" y="12534"/>
                            <a:pt x="1298046" y="27351"/>
                            <a:pt x="1323975" y="55397"/>
                          </a:cubicBezTo>
                          <a:cubicBezTo>
                            <a:pt x="1349904" y="83443"/>
                            <a:pt x="1382712" y="145884"/>
                            <a:pt x="1400175" y="172872"/>
                          </a:cubicBezTo>
                          <a:cubicBezTo>
                            <a:pt x="1417638" y="199860"/>
                            <a:pt x="1396471" y="143239"/>
                            <a:pt x="1428750" y="217322"/>
                          </a:cubicBezTo>
                          <a:cubicBezTo>
                            <a:pt x="1461029" y="291405"/>
                            <a:pt x="1512358" y="396710"/>
                            <a:pt x="1593850" y="617372"/>
                          </a:cubicBezTo>
                          <a:cubicBezTo>
                            <a:pt x="1675342" y="838034"/>
                            <a:pt x="1833563" y="1313226"/>
                            <a:pt x="1917700" y="1541297"/>
                          </a:cubicBezTo>
                          <a:cubicBezTo>
                            <a:pt x="2001837" y="1769368"/>
                            <a:pt x="2090738" y="1931293"/>
                            <a:pt x="2098675" y="1985797"/>
                          </a:cubicBezTo>
                          <a:cubicBezTo>
                            <a:pt x="2106612" y="2040301"/>
                            <a:pt x="2005542" y="1904305"/>
                            <a:pt x="1965325" y="1868322"/>
                          </a:cubicBezTo>
                          <a:cubicBezTo>
                            <a:pt x="1925108" y="1832339"/>
                            <a:pt x="1893358" y="1802176"/>
                            <a:pt x="1857375" y="1769897"/>
                          </a:cubicBezTo>
                          <a:cubicBezTo>
                            <a:pt x="1821392" y="1737618"/>
                            <a:pt x="1793346" y="1701105"/>
                            <a:pt x="1749425" y="1674647"/>
                          </a:cubicBezTo>
                          <a:cubicBezTo>
                            <a:pt x="1705504" y="1648189"/>
                            <a:pt x="1642004" y="1616968"/>
                            <a:pt x="1593850" y="1611147"/>
                          </a:cubicBezTo>
                          <a:cubicBezTo>
                            <a:pt x="1545696" y="1605326"/>
                            <a:pt x="1511829" y="1613793"/>
                            <a:pt x="1460500" y="1639722"/>
                          </a:cubicBezTo>
                          <a:cubicBezTo>
                            <a:pt x="1409171" y="1665651"/>
                            <a:pt x="1338262" y="1717510"/>
                            <a:pt x="1285875" y="1766722"/>
                          </a:cubicBezTo>
                          <a:cubicBezTo>
                            <a:pt x="1233488" y="1815934"/>
                            <a:pt x="1191683" y="1882080"/>
                            <a:pt x="1146175" y="1934997"/>
                          </a:cubicBezTo>
                          <a:cubicBezTo>
                            <a:pt x="1100667" y="1987914"/>
                            <a:pt x="1063096" y="2031835"/>
                            <a:pt x="1012825" y="2084222"/>
                          </a:cubicBezTo>
                          <a:cubicBezTo>
                            <a:pt x="962554" y="2136609"/>
                            <a:pt x="901171" y="2208047"/>
                            <a:pt x="844550" y="2249322"/>
                          </a:cubicBezTo>
                          <a:cubicBezTo>
                            <a:pt x="787929" y="2290597"/>
                            <a:pt x="714375" y="2315468"/>
                            <a:pt x="673100" y="2331872"/>
                          </a:cubicBezTo>
                          <a:cubicBezTo>
                            <a:pt x="631825" y="2348276"/>
                            <a:pt x="617538" y="2364680"/>
                            <a:pt x="596900" y="2347747"/>
                          </a:cubicBezTo>
                          <a:cubicBezTo>
                            <a:pt x="576263" y="2330814"/>
                            <a:pt x="549275" y="2230272"/>
                            <a:pt x="549275" y="2230272"/>
                          </a:cubicBezTo>
                          <a:cubicBezTo>
                            <a:pt x="524933" y="2170476"/>
                            <a:pt x="485246" y="2061468"/>
                            <a:pt x="450850" y="1988972"/>
                          </a:cubicBezTo>
                          <a:cubicBezTo>
                            <a:pt x="416454" y="1916476"/>
                            <a:pt x="374650" y="1841334"/>
                            <a:pt x="342900" y="1795297"/>
                          </a:cubicBezTo>
                          <a:cubicBezTo>
                            <a:pt x="311150" y="1749260"/>
                            <a:pt x="286279" y="1732855"/>
                            <a:pt x="260350" y="1712747"/>
                          </a:cubicBezTo>
                          <a:cubicBezTo>
                            <a:pt x="234421" y="1692639"/>
                            <a:pt x="219075" y="1677293"/>
                            <a:pt x="187325" y="1674647"/>
                          </a:cubicBezTo>
                          <a:cubicBezTo>
                            <a:pt x="155575" y="1672001"/>
                            <a:pt x="101071" y="1692110"/>
                            <a:pt x="69850" y="1696872"/>
                          </a:cubicBezTo>
                          <a:cubicBezTo>
                            <a:pt x="38629" y="1701634"/>
                            <a:pt x="19314" y="1702428"/>
                            <a:pt x="0" y="1703222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587BB0-E8D9-9A55-F713-B3133A3252E9}"/>
                </a:ext>
              </a:extLst>
            </p:cNvPr>
            <p:cNvSpPr/>
            <p:nvPr/>
          </p:nvSpPr>
          <p:spPr>
            <a:xfrm>
              <a:off x="571500" y="-133616"/>
              <a:ext cx="942976" cy="1530347"/>
            </a:xfrm>
            <a:custGeom>
              <a:avLst/>
              <a:gdLst>
                <a:gd name="connsiteX0" fmla="*/ 0 w 942976"/>
                <a:gd name="connsiteY0" fmla="*/ 1530347 h 1530347"/>
                <a:gd name="connsiteX1" fmla="*/ 184150 w 942976"/>
                <a:gd name="connsiteY1" fmla="*/ 1396997 h 1530347"/>
                <a:gd name="connsiteX2" fmla="*/ 396875 w 942976"/>
                <a:gd name="connsiteY2" fmla="*/ 1152522 h 1530347"/>
                <a:gd name="connsiteX3" fmla="*/ 720725 w 942976"/>
                <a:gd name="connsiteY3" fmla="*/ 568323 h 1530347"/>
                <a:gd name="connsiteX4" fmla="*/ 835025 w 942976"/>
                <a:gd name="connsiteY4" fmla="*/ 311149 h 1530347"/>
                <a:gd name="connsiteX5" fmla="*/ 942976 w 942976"/>
                <a:gd name="connsiteY5" fmla="*/ 0 h 1530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2976" h="1530347" extrusionOk="0">
                  <a:moveTo>
                    <a:pt x="0" y="1530347"/>
                  </a:moveTo>
                  <a:cubicBezTo>
                    <a:pt x="63446" y="1492579"/>
                    <a:pt x="119005" y="1460540"/>
                    <a:pt x="184150" y="1396997"/>
                  </a:cubicBezTo>
                  <a:cubicBezTo>
                    <a:pt x="239156" y="1331038"/>
                    <a:pt x="309847" y="1288147"/>
                    <a:pt x="396875" y="1152522"/>
                  </a:cubicBezTo>
                  <a:cubicBezTo>
                    <a:pt x="469879" y="1038236"/>
                    <a:pt x="626886" y="689509"/>
                    <a:pt x="720725" y="568323"/>
                  </a:cubicBezTo>
                  <a:cubicBezTo>
                    <a:pt x="791328" y="431153"/>
                    <a:pt x="798952" y="404768"/>
                    <a:pt x="835025" y="311149"/>
                  </a:cubicBezTo>
                  <a:cubicBezTo>
                    <a:pt x="893463" y="214338"/>
                    <a:pt x="904760" y="109724"/>
                    <a:pt x="942976" y="0"/>
                  </a:cubicBezTo>
                </a:path>
              </a:pathLst>
            </a:custGeom>
            <a:noFill/>
            <a:ln w="76200">
              <a:solidFill>
                <a:schemeClr val="bg1">
                  <a:alpha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417151524">
                    <a:custGeom>
                      <a:avLst/>
                      <a:gdLst>
                        <a:gd name="connsiteX0" fmla="*/ 0 w 942975"/>
                        <a:gd name="connsiteY0" fmla="*/ 1530350 h 1530350"/>
                        <a:gd name="connsiteX1" fmla="*/ 184150 w 942975"/>
                        <a:gd name="connsiteY1" fmla="*/ 1397000 h 1530350"/>
                        <a:gd name="connsiteX2" fmla="*/ 396875 w 942975"/>
                        <a:gd name="connsiteY2" fmla="*/ 1152525 h 1530350"/>
                        <a:gd name="connsiteX3" fmla="*/ 720725 w 942975"/>
                        <a:gd name="connsiteY3" fmla="*/ 568325 h 1530350"/>
                        <a:gd name="connsiteX4" fmla="*/ 835025 w 942975"/>
                        <a:gd name="connsiteY4" fmla="*/ 311150 h 1530350"/>
                        <a:gd name="connsiteX5" fmla="*/ 942975 w 942975"/>
                        <a:gd name="connsiteY5" fmla="*/ 0 h 1530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42975" h="1530350">
                          <a:moveTo>
                            <a:pt x="0" y="1530350"/>
                          </a:moveTo>
                          <a:cubicBezTo>
                            <a:pt x="59002" y="1495160"/>
                            <a:pt x="118004" y="1459971"/>
                            <a:pt x="184150" y="1397000"/>
                          </a:cubicBezTo>
                          <a:cubicBezTo>
                            <a:pt x="250296" y="1334029"/>
                            <a:pt x="307446" y="1290638"/>
                            <a:pt x="396875" y="1152525"/>
                          </a:cubicBezTo>
                          <a:cubicBezTo>
                            <a:pt x="486304" y="1014412"/>
                            <a:pt x="647700" y="708554"/>
                            <a:pt x="720725" y="568325"/>
                          </a:cubicBezTo>
                          <a:cubicBezTo>
                            <a:pt x="793750" y="428096"/>
                            <a:pt x="797983" y="405871"/>
                            <a:pt x="835025" y="311150"/>
                          </a:cubicBezTo>
                          <a:cubicBezTo>
                            <a:pt x="872067" y="216429"/>
                            <a:pt x="907521" y="108214"/>
                            <a:pt x="942975" y="0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376A26F-841F-CA2F-1815-CC0E7F34C029}"/>
                </a:ext>
              </a:extLst>
            </p:cNvPr>
            <p:cNvSpPr/>
            <p:nvPr/>
          </p:nvSpPr>
          <p:spPr>
            <a:xfrm>
              <a:off x="654050" y="717284"/>
              <a:ext cx="334200" cy="260350"/>
            </a:xfrm>
            <a:custGeom>
              <a:avLst/>
              <a:gdLst>
                <a:gd name="connsiteX0" fmla="*/ 0 w 334200"/>
                <a:gd name="connsiteY0" fmla="*/ 0 h 260350"/>
                <a:gd name="connsiteX1" fmla="*/ 120650 w 334200"/>
                <a:gd name="connsiteY1" fmla="*/ 69850 h 260350"/>
                <a:gd name="connsiteX2" fmla="*/ 301625 w 334200"/>
                <a:gd name="connsiteY2" fmla="*/ 209550 h 260350"/>
                <a:gd name="connsiteX3" fmla="*/ 333375 w 334200"/>
                <a:gd name="connsiteY3" fmla="*/ 2603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200" h="260350" extrusionOk="0">
                  <a:moveTo>
                    <a:pt x="0" y="0"/>
                  </a:moveTo>
                  <a:cubicBezTo>
                    <a:pt x="33609" y="19032"/>
                    <a:pt x="77898" y="34075"/>
                    <a:pt x="120650" y="69850"/>
                  </a:cubicBezTo>
                  <a:cubicBezTo>
                    <a:pt x="168551" y="103390"/>
                    <a:pt x="265822" y="175814"/>
                    <a:pt x="301625" y="209550"/>
                  </a:cubicBezTo>
                  <a:cubicBezTo>
                    <a:pt x="336240" y="240705"/>
                    <a:pt x="336687" y="252101"/>
                    <a:pt x="333375" y="260350"/>
                  </a:cubicBezTo>
                </a:path>
              </a:pathLst>
            </a:custGeom>
            <a:noFill/>
            <a:ln w="76200">
              <a:solidFill>
                <a:schemeClr val="bg1">
                  <a:alpha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755890271">
                    <a:custGeom>
                      <a:avLst/>
                      <a:gdLst>
                        <a:gd name="connsiteX0" fmla="*/ 0 w 334200"/>
                        <a:gd name="connsiteY0" fmla="*/ 0 h 260350"/>
                        <a:gd name="connsiteX1" fmla="*/ 120650 w 334200"/>
                        <a:gd name="connsiteY1" fmla="*/ 69850 h 260350"/>
                        <a:gd name="connsiteX2" fmla="*/ 301625 w 334200"/>
                        <a:gd name="connsiteY2" fmla="*/ 209550 h 260350"/>
                        <a:gd name="connsiteX3" fmla="*/ 333375 w 334200"/>
                        <a:gd name="connsiteY3" fmla="*/ 260350 h 260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34200" h="260350">
                          <a:moveTo>
                            <a:pt x="0" y="0"/>
                          </a:moveTo>
                          <a:cubicBezTo>
                            <a:pt x="35189" y="17462"/>
                            <a:pt x="70379" y="34925"/>
                            <a:pt x="120650" y="69850"/>
                          </a:cubicBezTo>
                          <a:cubicBezTo>
                            <a:pt x="170921" y="104775"/>
                            <a:pt x="266171" y="177800"/>
                            <a:pt x="301625" y="209550"/>
                          </a:cubicBezTo>
                          <a:cubicBezTo>
                            <a:pt x="337079" y="241300"/>
                            <a:pt x="335227" y="250825"/>
                            <a:pt x="333375" y="260350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CF21506-A185-C98A-86E6-9E58A254F116}"/>
              </a:ext>
            </a:extLst>
          </p:cNvPr>
          <p:cNvSpPr/>
          <p:nvPr/>
        </p:nvSpPr>
        <p:spPr>
          <a:xfrm>
            <a:off x="0" y="2339950"/>
            <a:ext cx="3600450" cy="23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C7C95D-F4B1-CB99-B2E5-96A5FD9C9AE4}"/>
              </a:ext>
            </a:extLst>
          </p:cNvPr>
          <p:cNvCxnSpPr>
            <a:cxnSpLocks/>
            <a:stCxn id="16" idx="0"/>
          </p:cNvCxnSpPr>
          <p:nvPr/>
        </p:nvCxnSpPr>
        <p:spPr>
          <a:xfrm>
            <a:off x="1986666" y="3030965"/>
            <a:ext cx="894184" cy="0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811C89B-5209-12A4-054E-4619E28E3C53}"/>
              </a:ext>
            </a:extLst>
          </p:cNvPr>
          <p:cNvSpPr/>
          <p:nvPr/>
        </p:nvSpPr>
        <p:spPr>
          <a:xfrm rot="5400000">
            <a:off x="1054322" y="2589393"/>
            <a:ext cx="981544" cy="883144"/>
          </a:xfrm>
          <a:custGeom>
            <a:avLst/>
            <a:gdLst>
              <a:gd name="connsiteX0" fmla="*/ 0 w 981544"/>
              <a:gd name="connsiteY0" fmla="*/ 883144 h 883144"/>
              <a:gd name="connsiteX1" fmla="*/ 490772 w 981544"/>
              <a:gd name="connsiteY1" fmla="*/ 0 h 883144"/>
              <a:gd name="connsiteX2" fmla="*/ 981544 w 981544"/>
              <a:gd name="connsiteY2" fmla="*/ 883144 h 883144"/>
              <a:gd name="connsiteX3" fmla="*/ 0 w 981544"/>
              <a:gd name="connsiteY3" fmla="*/ 883144 h 88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1544" h="883144" extrusionOk="0">
                <a:moveTo>
                  <a:pt x="0" y="883144"/>
                </a:moveTo>
                <a:cubicBezTo>
                  <a:pt x="14356" y="744518"/>
                  <a:pt x="299593" y="446573"/>
                  <a:pt x="490772" y="0"/>
                </a:cubicBezTo>
                <a:cubicBezTo>
                  <a:pt x="751029" y="359142"/>
                  <a:pt x="780762" y="442877"/>
                  <a:pt x="981544" y="883144"/>
                </a:cubicBezTo>
                <a:cubicBezTo>
                  <a:pt x="725514" y="948141"/>
                  <a:pt x="283583" y="909060"/>
                  <a:pt x="0" y="883144"/>
                </a:cubicBezTo>
                <a:close/>
              </a:path>
            </a:pathLst>
          </a:custGeom>
          <a:noFill/>
          <a:ln w="57150">
            <a:solidFill>
              <a:schemeClr val="bg1"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431161011">
                  <a:prstGeom prst="triangl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274580-F172-9158-44A9-AB553B61B68D}"/>
              </a:ext>
            </a:extLst>
          </p:cNvPr>
          <p:cNvCxnSpPr/>
          <p:nvPr/>
        </p:nvCxnSpPr>
        <p:spPr>
          <a:xfrm>
            <a:off x="2854478" y="3030965"/>
            <a:ext cx="0" cy="634619"/>
          </a:xfrm>
          <a:prstGeom prst="straightConnector1">
            <a:avLst/>
          </a:prstGeom>
          <a:ln w="57150">
            <a:solidFill>
              <a:schemeClr val="bg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33FBBDC-8290-F3AC-7C2E-1950976FD137}"/>
              </a:ext>
            </a:extLst>
          </p:cNvPr>
          <p:cNvSpPr/>
          <p:nvPr/>
        </p:nvSpPr>
        <p:spPr>
          <a:xfrm>
            <a:off x="2509192" y="3680836"/>
            <a:ext cx="690572" cy="661651"/>
          </a:xfrm>
          <a:custGeom>
            <a:avLst/>
            <a:gdLst>
              <a:gd name="connsiteX0" fmla="*/ 0 w 690572"/>
              <a:gd name="connsiteY0" fmla="*/ 0 h 661651"/>
              <a:gd name="connsiteX1" fmla="*/ 690572 w 690572"/>
              <a:gd name="connsiteY1" fmla="*/ 0 h 661651"/>
              <a:gd name="connsiteX2" fmla="*/ 690572 w 690572"/>
              <a:gd name="connsiteY2" fmla="*/ 661651 h 661651"/>
              <a:gd name="connsiteX3" fmla="*/ 0 w 690572"/>
              <a:gd name="connsiteY3" fmla="*/ 661651 h 661651"/>
              <a:gd name="connsiteX4" fmla="*/ 0 w 690572"/>
              <a:gd name="connsiteY4" fmla="*/ 0 h 661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572" h="661651" extrusionOk="0">
                <a:moveTo>
                  <a:pt x="0" y="0"/>
                </a:moveTo>
                <a:cubicBezTo>
                  <a:pt x="210667" y="40020"/>
                  <a:pt x="535883" y="-53554"/>
                  <a:pt x="690572" y="0"/>
                </a:cubicBezTo>
                <a:cubicBezTo>
                  <a:pt x="647120" y="236837"/>
                  <a:pt x="691352" y="361409"/>
                  <a:pt x="690572" y="661651"/>
                </a:cubicBezTo>
                <a:cubicBezTo>
                  <a:pt x="480371" y="689174"/>
                  <a:pt x="113368" y="704969"/>
                  <a:pt x="0" y="661651"/>
                </a:cubicBezTo>
                <a:cubicBezTo>
                  <a:pt x="-57984" y="497318"/>
                  <a:pt x="32426" y="221157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bg1"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48453512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B34E30-0E4B-9FF6-566D-5B9A50F8F6CB}"/>
              </a:ext>
            </a:extLst>
          </p:cNvPr>
          <p:cNvCxnSpPr>
            <a:cxnSpLocks/>
          </p:cNvCxnSpPr>
          <p:nvPr/>
        </p:nvCxnSpPr>
        <p:spPr>
          <a:xfrm>
            <a:off x="400686" y="3030965"/>
            <a:ext cx="702836" cy="0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981E9BF-27B4-B4C1-05F1-85D76C76D2D1}"/>
              </a:ext>
            </a:extLst>
          </p:cNvPr>
          <p:cNvSpPr txBox="1"/>
          <p:nvPr/>
        </p:nvSpPr>
        <p:spPr>
          <a:xfrm>
            <a:off x="508846" y="1006634"/>
            <a:ext cx="25827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Baskerville Old Face" panose="02020602080505020303" pitchFamily="18" charset="0"/>
                <a:cs typeface="Aharoni" panose="02010803020104030203" pitchFamily="2" charset="-79"/>
              </a:rPr>
              <a:t>MATLAB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66CE1A-1B7B-D7E4-137F-B9ADB866D599}"/>
              </a:ext>
            </a:extLst>
          </p:cNvPr>
          <p:cNvSpPr txBox="1"/>
          <p:nvPr/>
        </p:nvSpPr>
        <p:spPr>
          <a:xfrm>
            <a:off x="1555986" y="1994166"/>
            <a:ext cx="6335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Freestyle Script" panose="030804020302050B0404" pitchFamily="66" charset="0"/>
              </a:rPr>
              <a:t>for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28B8B6-B126-5DCE-2BD9-55AAE89A36F2}"/>
              </a:ext>
            </a:extLst>
          </p:cNvPr>
          <p:cNvSpPr txBox="1"/>
          <p:nvPr/>
        </p:nvSpPr>
        <p:spPr>
          <a:xfrm rot="20671504">
            <a:off x="-59001" y="2229774"/>
            <a:ext cx="3563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Edwardian Script ITC" panose="030303020407070D0804" pitchFamily="66" charset="0"/>
              </a:rPr>
              <a:t>Everybody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B81C3F-B473-74A4-F5F9-1297F4D21B8F}"/>
              </a:ext>
            </a:extLst>
          </p:cNvPr>
          <p:cNvSpPr txBox="1"/>
          <p:nvPr/>
        </p:nvSpPr>
        <p:spPr>
          <a:xfrm>
            <a:off x="-393768" y="1248597"/>
            <a:ext cx="217805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>
                <a:solidFill>
                  <a:schemeClr val="tx1">
                    <a:alpha val="20000"/>
                  </a:schemeClr>
                </a:solidFill>
                <a:latin typeface="Baskerville Old Face" panose="02020602080505020303" pitchFamily="18" charset="0"/>
                <a:cs typeface="Aharoni" panose="02010803020104030203" pitchFamily="2" charset="-79"/>
              </a:rPr>
              <a:t>&amp;</a:t>
            </a:r>
            <a:endParaRPr lang="en-US" sz="6600" dirty="0">
              <a:solidFill>
                <a:schemeClr val="tx1">
                  <a:alpha val="20000"/>
                </a:schemeClr>
              </a:solidFill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97425F-004E-7CFF-BC72-38770D13AC3F}"/>
              </a:ext>
            </a:extLst>
          </p:cNvPr>
          <p:cNvSpPr txBox="1"/>
          <p:nvPr/>
        </p:nvSpPr>
        <p:spPr>
          <a:xfrm>
            <a:off x="965189" y="1490339"/>
            <a:ext cx="24476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Baskerville Old Face" panose="02020602080505020303" pitchFamily="18" charset="0"/>
                <a:cs typeface="Aharoni" panose="02010803020104030203" pitchFamily="2" charset="-79"/>
              </a:rPr>
              <a:t>Simulink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24BDBD9-2BEA-E080-4FD3-65D751C5DDE8}"/>
              </a:ext>
            </a:extLst>
          </p:cNvPr>
          <p:cNvSpPr/>
          <p:nvPr/>
        </p:nvSpPr>
        <p:spPr>
          <a:xfrm>
            <a:off x="44829" y="29064"/>
            <a:ext cx="3510792" cy="46218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212950-4CB6-D0E2-D185-74764BA0335A}"/>
              </a:ext>
            </a:extLst>
          </p:cNvPr>
          <p:cNvSpPr/>
          <p:nvPr/>
        </p:nvSpPr>
        <p:spPr>
          <a:xfrm>
            <a:off x="84879" y="66978"/>
            <a:ext cx="3441616" cy="45307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30</Words>
  <Application>Microsoft Office PowerPoint</Application>
  <PresentationFormat>Custom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Aharoni</vt:lpstr>
      <vt:lpstr>Arial</vt:lpstr>
      <vt:lpstr>Arial Narrow</vt:lpstr>
      <vt:lpstr>Baskerville Old Face</vt:lpstr>
      <vt:lpstr>Calibri</vt:lpstr>
      <vt:lpstr>Calibri Light</vt:lpstr>
      <vt:lpstr>Edwardian Script ITC</vt:lpstr>
      <vt:lpstr>Freestyle Script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Yeo</dc:creator>
  <cp:lastModifiedBy>Angelo Yeo</cp:lastModifiedBy>
  <cp:revision>3</cp:revision>
  <dcterms:created xsi:type="dcterms:W3CDTF">2022-12-14T06:09:06Z</dcterms:created>
  <dcterms:modified xsi:type="dcterms:W3CDTF">2022-12-22T14:08:14Z</dcterms:modified>
</cp:coreProperties>
</file>