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0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4542" y="14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1E179B-C61F-6617-661A-104C3BCBD97C}"/>
                  </a:ext>
                </a:extLst>
              </p:cNvPr>
              <p:cNvSpPr txBox="1"/>
              <p:nvPr/>
            </p:nvSpPr>
            <p:spPr>
              <a:xfrm>
                <a:off x="5478454" y="4174065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1E179B-C61F-6617-661A-104C3BCB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54" y="4174065"/>
                <a:ext cx="4058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7F33441-126C-5A7A-20FD-AB0D656AB03B}"/>
              </a:ext>
            </a:extLst>
          </p:cNvPr>
          <p:cNvSpPr txBox="1"/>
          <p:nvPr/>
        </p:nvSpPr>
        <p:spPr>
          <a:xfrm>
            <a:off x="1353270" y="237941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cell(m, n)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8E81F17-1554-10A3-2093-72A95DAA36E1}"/>
              </a:ext>
            </a:extLst>
          </p:cNvPr>
          <p:cNvSpPr/>
          <p:nvPr/>
        </p:nvSpPr>
        <p:spPr>
          <a:xfrm>
            <a:off x="4217778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5314B9B5-D400-84ED-8134-41E318AB6CEB}"/>
              </a:ext>
            </a:extLst>
          </p:cNvPr>
          <p:cNvSpPr/>
          <p:nvPr/>
        </p:nvSpPr>
        <p:spPr>
          <a:xfrm>
            <a:off x="5037084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5A97A489-CA79-3CBF-F42B-3F2FE752A3B5}"/>
              </a:ext>
            </a:extLst>
          </p:cNvPr>
          <p:cNvSpPr/>
          <p:nvPr/>
        </p:nvSpPr>
        <p:spPr>
          <a:xfrm>
            <a:off x="5856388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0F0F543F-583A-8183-5845-D3EBA26ED241}"/>
              </a:ext>
            </a:extLst>
          </p:cNvPr>
          <p:cNvSpPr/>
          <p:nvPr/>
        </p:nvSpPr>
        <p:spPr>
          <a:xfrm>
            <a:off x="4217778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C0FCB582-BEF5-41B0-153D-F723C778296A}"/>
              </a:ext>
            </a:extLst>
          </p:cNvPr>
          <p:cNvSpPr/>
          <p:nvPr/>
        </p:nvSpPr>
        <p:spPr>
          <a:xfrm>
            <a:off x="5037084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39267DF1-F7D7-81F8-F1EC-7DCA833A7E09}"/>
              </a:ext>
            </a:extLst>
          </p:cNvPr>
          <p:cNvSpPr/>
          <p:nvPr/>
        </p:nvSpPr>
        <p:spPr>
          <a:xfrm>
            <a:off x="5856388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255D3D69-B9F7-324D-6624-FF4C1B9D2365}"/>
              </a:ext>
            </a:extLst>
          </p:cNvPr>
          <p:cNvSpPr/>
          <p:nvPr/>
        </p:nvSpPr>
        <p:spPr>
          <a:xfrm>
            <a:off x="6688571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5061A1F9-DCCB-1D8D-260C-DD106161A42D}"/>
              </a:ext>
            </a:extLst>
          </p:cNvPr>
          <p:cNvSpPr/>
          <p:nvPr/>
        </p:nvSpPr>
        <p:spPr>
          <a:xfrm>
            <a:off x="6688571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BF84A6CA-BA26-30BD-544A-37D6B68DC299}"/>
              </a:ext>
            </a:extLst>
          </p:cNvPr>
          <p:cNvSpPr/>
          <p:nvPr/>
        </p:nvSpPr>
        <p:spPr>
          <a:xfrm>
            <a:off x="4217778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1920C748-466F-289D-9620-A981A58D1CDD}"/>
              </a:ext>
            </a:extLst>
          </p:cNvPr>
          <p:cNvSpPr/>
          <p:nvPr/>
        </p:nvSpPr>
        <p:spPr>
          <a:xfrm>
            <a:off x="5037084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8F026091-278D-0289-E5FD-7A5C8F3A043B}"/>
              </a:ext>
            </a:extLst>
          </p:cNvPr>
          <p:cNvSpPr/>
          <p:nvPr/>
        </p:nvSpPr>
        <p:spPr>
          <a:xfrm>
            <a:off x="5856388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908F85AE-78F5-542F-1B86-EFA0FECC0AC8}"/>
              </a:ext>
            </a:extLst>
          </p:cNvPr>
          <p:cNvSpPr/>
          <p:nvPr/>
        </p:nvSpPr>
        <p:spPr>
          <a:xfrm>
            <a:off x="6688571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7B114C8-32E5-29BA-4B66-CD639C39DD78}"/>
                  </a:ext>
                </a:extLst>
              </p:cNvPr>
              <p:cNvSpPr txBox="1"/>
              <p:nvPr/>
            </p:nvSpPr>
            <p:spPr>
              <a:xfrm>
                <a:off x="7942481" y="2167380"/>
                <a:ext cx="628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7B114C8-32E5-29BA-4B66-CD639C39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81" y="2167380"/>
                <a:ext cx="6286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9147EDD-6242-773E-991A-71D41273C602}"/>
                  </a:ext>
                </a:extLst>
              </p:cNvPr>
              <p:cNvSpPr txBox="1"/>
              <p:nvPr/>
            </p:nvSpPr>
            <p:spPr>
              <a:xfrm>
                <a:off x="7776551" y="4045442"/>
                <a:ext cx="5309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9147EDD-6242-773E-991A-71D41273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51" y="4045442"/>
                <a:ext cx="5309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3572BF5-A4E3-5AE2-9A26-6140975F5435}"/>
              </a:ext>
            </a:extLst>
          </p:cNvPr>
          <p:cNvSpPr txBox="1"/>
          <p:nvPr/>
        </p:nvSpPr>
        <p:spPr>
          <a:xfrm>
            <a:off x="7776551" y="397039"/>
            <a:ext cx="1570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 data</a:t>
            </a:r>
          </a:p>
          <a:p>
            <a:r>
              <a:rPr lang="en-US" altLang="ko-KR" sz="2800" dirty="0"/>
              <a:t>container</a:t>
            </a:r>
            <a:endParaRPr lang="en-US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56292B-1CA5-75E8-A75A-06992C1C46D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08415" y="874093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765459B1-E6CC-FC34-E3F8-2CE5E9FDC459}"/>
              </a:ext>
            </a:extLst>
          </p:cNvPr>
          <p:cNvSpPr/>
          <p:nvPr/>
        </p:nvSpPr>
        <p:spPr>
          <a:xfrm>
            <a:off x="3718396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AC86A6-C2EB-765B-F705-02EA20CF45B7}"/>
              </a:ext>
            </a:extLst>
          </p:cNvPr>
          <p:cNvCxnSpPr>
            <a:cxnSpLocks/>
          </p:cNvCxnSpPr>
          <p:nvPr/>
        </p:nvCxnSpPr>
        <p:spPr>
          <a:xfrm flipH="1">
            <a:off x="4193739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9CB36A-3353-1A4D-FF07-F6A0A129642B}"/>
              </a:ext>
            </a:extLst>
          </p:cNvPr>
          <p:cNvCxnSpPr/>
          <p:nvPr/>
        </p:nvCxnSpPr>
        <p:spPr>
          <a:xfrm flipV="1">
            <a:off x="5121275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5A43B4-8670-1F35-748E-032351CDD7D7}"/>
              </a:ext>
            </a:extLst>
          </p:cNvPr>
          <p:cNvCxnSpPr/>
          <p:nvPr/>
        </p:nvCxnSpPr>
        <p:spPr>
          <a:xfrm flipV="1">
            <a:off x="3718396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98529-7C93-0CFE-DD21-FF5927EF3907}"/>
              </a:ext>
            </a:extLst>
          </p:cNvPr>
          <p:cNvCxnSpPr/>
          <p:nvPr/>
        </p:nvCxnSpPr>
        <p:spPr>
          <a:xfrm flipV="1">
            <a:off x="4188976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178C867-14C2-BFB5-578C-26AE1617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3030353"/>
            <a:ext cx="871152" cy="1148337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F2CB3D-C19A-F6F2-8D77-B50F5FC8C525}"/>
              </a:ext>
            </a:extLst>
          </p:cNvPr>
          <p:cNvSpPr/>
          <p:nvPr/>
        </p:nvSpPr>
        <p:spPr>
          <a:xfrm>
            <a:off x="5272182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D5B724-D92E-7857-09C6-D6458F2E992B}"/>
              </a:ext>
            </a:extLst>
          </p:cNvPr>
          <p:cNvCxnSpPr>
            <a:cxnSpLocks/>
          </p:cNvCxnSpPr>
          <p:nvPr/>
        </p:nvCxnSpPr>
        <p:spPr>
          <a:xfrm flipH="1">
            <a:off x="5747525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B1334D-9043-7C42-A969-8BBA18CD2483}"/>
              </a:ext>
            </a:extLst>
          </p:cNvPr>
          <p:cNvCxnSpPr/>
          <p:nvPr/>
        </p:nvCxnSpPr>
        <p:spPr>
          <a:xfrm flipV="1">
            <a:off x="6675061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8AA123-98DB-5AD6-4516-546636AA8A7A}"/>
              </a:ext>
            </a:extLst>
          </p:cNvPr>
          <p:cNvCxnSpPr/>
          <p:nvPr/>
        </p:nvCxnSpPr>
        <p:spPr>
          <a:xfrm flipV="1">
            <a:off x="5272182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5BA586-487E-A684-A62A-DCF9BDC8F29A}"/>
              </a:ext>
            </a:extLst>
          </p:cNvPr>
          <p:cNvCxnSpPr/>
          <p:nvPr/>
        </p:nvCxnSpPr>
        <p:spPr>
          <a:xfrm flipV="1">
            <a:off x="5742762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3B15682-3E62-84C8-A899-B72975E8E7C3}"/>
              </a:ext>
            </a:extLst>
          </p:cNvPr>
          <p:cNvSpPr/>
          <p:nvPr/>
        </p:nvSpPr>
        <p:spPr>
          <a:xfrm>
            <a:off x="6861875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74B9D-4F9B-42E8-8978-9F0D8C6A0617}"/>
              </a:ext>
            </a:extLst>
          </p:cNvPr>
          <p:cNvCxnSpPr>
            <a:cxnSpLocks/>
          </p:cNvCxnSpPr>
          <p:nvPr/>
        </p:nvCxnSpPr>
        <p:spPr>
          <a:xfrm flipH="1">
            <a:off x="7337218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021FF3-0B2A-462D-39F7-643637A929B0}"/>
              </a:ext>
            </a:extLst>
          </p:cNvPr>
          <p:cNvCxnSpPr/>
          <p:nvPr/>
        </p:nvCxnSpPr>
        <p:spPr>
          <a:xfrm flipV="1">
            <a:off x="8264754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33275B-416C-4276-7164-FDB7261FC764}"/>
              </a:ext>
            </a:extLst>
          </p:cNvPr>
          <p:cNvCxnSpPr/>
          <p:nvPr/>
        </p:nvCxnSpPr>
        <p:spPr>
          <a:xfrm flipV="1">
            <a:off x="6861875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9C9A42-1A6F-3EE3-EA9F-3D3688587997}"/>
              </a:ext>
            </a:extLst>
          </p:cNvPr>
          <p:cNvCxnSpPr/>
          <p:nvPr/>
        </p:nvCxnSpPr>
        <p:spPr>
          <a:xfrm flipV="1">
            <a:off x="7332455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3C69FD-2BA5-9257-2EC7-75766764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3030353"/>
            <a:ext cx="880513" cy="11483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05F9B1-3524-91AA-B2D2-80A8FE18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0" y="3030353"/>
            <a:ext cx="1303326" cy="11483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916458-ECEC-1690-3ACA-88E51A49E508}"/>
              </a:ext>
            </a:extLst>
          </p:cNvPr>
          <p:cNvSpPr txBox="1"/>
          <p:nvPr/>
        </p:nvSpPr>
        <p:spPr>
          <a:xfrm>
            <a:off x="2213783" y="1264280"/>
            <a:ext cx="776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each data container can contain different data types</a:t>
            </a:r>
            <a:endParaRPr 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846703-9375-32E3-6EFE-FABE9566B064}"/>
              </a:ext>
            </a:extLst>
          </p:cNvPr>
          <p:cNvCxnSpPr>
            <a:cxnSpLocks/>
          </p:cNvCxnSpPr>
          <p:nvPr/>
        </p:nvCxnSpPr>
        <p:spPr>
          <a:xfrm flipH="1">
            <a:off x="4761110" y="1958217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FACD18-A3FC-FA96-A0B6-D2A6830C2C2C}"/>
              </a:ext>
            </a:extLst>
          </p:cNvPr>
          <p:cNvCxnSpPr>
            <a:cxnSpLocks/>
          </p:cNvCxnSpPr>
          <p:nvPr/>
        </p:nvCxnSpPr>
        <p:spPr>
          <a:xfrm>
            <a:off x="6305371" y="1892619"/>
            <a:ext cx="0" cy="393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87F048-5A3E-2C58-A321-639A1A50E3AA}"/>
              </a:ext>
            </a:extLst>
          </p:cNvPr>
          <p:cNvCxnSpPr>
            <a:cxnSpLocks/>
          </p:cNvCxnSpPr>
          <p:nvPr/>
        </p:nvCxnSpPr>
        <p:spPr>
          <a:xfrm>
            <a:off x="7666918" y="1958217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B4C9B4-8230-465D-CDA5-242A915A0E6A}"/>
              </a:ext>
            </a:extLst>
          </p:cNvPr>
          <p:cNvSpPr txBox="1"/>
          <p:nvPr/>
        </p:nvSpPr>
        <p:spPr>
          <a:xfrm>
            <a:off x="1049119" y="3167390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cell(1, 3)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765459B1-E6CC-FC34-E3F8-2CE5E9FDC459}"/>
              </a:ext>
            </a:extLst>
          </p:cNvPr>
          <p:cNvSpPr/>
          <p:nvPr/>
        </p:nvSpPr>
        <p:spPr>
          <a:xfrm>
            <a:off x="3718396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AC86A6-C2EB-765B-F705-02EA20CF45B7}"/>
              </a:ext>
            </a:extLst>
          </p:cNvPr>
          <p:cNvCxnSpPr>
            <a:cxnSpLocks/>
          </p:cNvCxnSpPr>
          <p:nvPr/>
        </p:nvCxnSpPr>
        <p:spPr>
          <a:xfrm flipH="1">
            <a:off x="4193739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9CB36A-3353-1A4D-FF07-F6A0A129642B}"/>
              </a:ext>
            </a:extLst>
          </p:cNvPr>
          <p:cNvCxnSpPr/>
          <p:nvPr/>
        </p:nvCxnSpPr>
        <p:spPr>
          <a:xfrm flipV="1">
            <a:off x="5121275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5A43B4-8670-1F35-748E-032351CDD7D7}"/>
              </a:ext>
            </a:extLst>
          </p:cNvPr>
          <p:cNvCxnSpPr/>
          <p:nvPr/>
        </p:nvCxnSpPr>
        <p:spPr>
          <a:xfrm flipV="1">
            <a:off x="3718396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98529-7C93-0CFE-DD21-FF5927EF3907}"/>
              </a:ext>
            </a:extLst>
          </p:cNvPr>
          <p:cNvCxnSpPr/>
          <p:nvPr/>
        </p:nvCxnSpPr>
        <p:spPr>
          <a:xfrm flipV="1">
            <a:off x="4188976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178C867-14C2-BFB5-578C-26AE1617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1370886"/>
            <a:ext cx="871152" cy="1148337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F2CB3D-C19A-F6F2-8D77-B50F5FC8C525}"/>
              </a:ext>
            </a:extLst>
          </p:cNvPr>
          <p:cNvSpPr/>
          <p:nvPr/>
        </p:nvSpPr>
        <p:spPr>
          <a:xfrm>
            <a:off x="5272182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D5B724-D92E-7857-09C6-D6458F2E992B}"/>
              </a:ext>
            </a:extLst>
          </p:cNvPr>
          <p:cNvCxnSpPr>
            <a:cxnSpLocks/>
          </p:cNvCxnSpPr>
          <p:nvPr/>
        </p:nvCxnSpPr>
        <p:spPr>
          <a:xfrm flipH="1">
            <a:off x="5747525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B1334D-9043-7C42-A969-8BBA18CD2483}"/>
              </a:ext>
            </a:extLst>
          </p:cNvPr>
          <p:cNvCxnSpPr/>
          <p:nvPr/>
        </p:nvCxnSpPr>
        <p:spPr>
          <a:xfrm flipV="1">
            <a:off x="6675061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8AA123-98DB-5AD6-4516-546636AA8A7A}"/>
              </a:ext>
            </a:extLst>
          </p:cNvPr>
          <p:cNvCxnSpPr/>
          <p:nvPr/>
        </p:nvCxnSpPr>
        <p:spPr>
          <a:xfrm flipV="1">
            <a:off x="5272182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5BA586-487E-A684-A62A-DCF9BDC8F29A}"/>
              </a:ext>
            </a:extLst>
          </p:cNvPr>
          <p:cNvCxnSpPr/>
          <p:nvPr/>
        </p:nvCxnSpPr>
        <p:spPr>
          <a:xfrm flipV="1">
            <a:off x="5742762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3B15682-3E62-84C8-A899-B72975E8E7C3}"/>
              </a:ext>
            </a:extLst>
          </p:cNvPr>
          <p:cNvSpPr/>
          <p:nvPr/>
        </p:nvSpPr>
        <p:spPr>
          <a:xfrm>
            <a:off x="6861875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74B9D-4F9B-42E8-8978-9F0D8C6A0617}"/>
              </a:ext>
            </a:extLst>
          </p:cNvPr>
          <p:cNvCxnSpPr>
            <a:cxnSpLocks/>
          </p:cNvCxnSpPr>
          <p:nvPr/>
        </p:nvCxnSpPr>
        <p:spPr>
          <a:xfrm flipH="1">
            <a:off x="7337218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021FF3-0B2A-462D-39F7-643637A929B0}"/>
              </a:ext>
            </a:extLst>
          </p:cNvPr>
          <p:cNvCxnSpPr/>
          <p:nvPr/>
        </p:nvCxnSpPr>
        <p:spPr>
          <a:xfrm flipV="1">
            <a:off x="8264754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33275B-416C-4276-7164-FDB7261FC764}"/>
              </a:ext>
            </a:extLst>
          </p:cNvPr>
          <p:cNvCxnSpPr/>
          <p:nvPr/>
        </p:nvCxnSpPr>
        <p:spPr>
          <a:xfrm flipV="1">
            <a:off x="6861875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9C9A42-1A6F-3EE3-EA9F-3D3688587997}"/>
              </a:ext>
            </a:extLst>
          </p:cNvPr>
          <p:cNvCxnSpPr/>
          <p:nvPr/>
        </p:nvCxnSpPr>
        <p:spPr>
          <a:xfrm flipV="1">
            <a:off x="7332455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3C69FD-2BA5-9257-2EC7-75766764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1370886"/>
            <a:ext cx="880513" cy="11483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05F9B1-3524-91AA-B2D2-80A8FE18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0" y="1370886"/>
            <a:ext cx="1303326" cy="11483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B4C9B4-8230-465D-CDA5-242A915A0E6A}"/>
              </a:ext>
            </a:extLst>
          </p:cNvPr>
          <p:cNvSpPr txBox="1"/>
          <p:nvPr/>
        </p:nvSpPr>
        <p:spPr>
          <a:xfrm>
            <a:off x="1049119" y="1507923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cell(1, 3)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C8C30-BF3C-A42F-947F-8111EF093C15}"/>
              </a:ext>
            </a:extLst>
          </p:cNvPr>
          <p:cNvSpPr txBox="1"/>
          <p:nvPr/>
        </p:nvSpPr>
        <p:spPr>
          <a:xfrm>
            <a:off x="3645197" y="2880958"/>
            <a:ext cx="908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A{1}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74647-B397-2C40-E8AF-5755A393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3831509"/>
            <a:ext cx="871152" cy="114833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5D1E9F-318E-521F-8E57-548DF1E2C162}"/>
              </a:ext>
            </a:extLst>
          </p:cNvPr>
          <p:cNvCxnSpPr>
            <a:cxnSpLocks/>
          </p:cNvCxnSpPr>
          <p:nvPr/>
        </p:nvCxnSpPr>
        <p:spPr>
          <a:xfrm>
            <a:off x="4556299" y="2675512"/>
            <a:ext cx="0" cy="9736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7D3F3B0F-2A56-8407-7167-88C9868465FD}"/>
              </a:ext>
            </a:extLst>
          </p:cNvPr>
          <p:cNvSpPr/>
          <p:nvPr/>
        </p:nvSpPr>
        <p:spPr>
          <a:xfrm>
            <a:off x="5272182" y="3167220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EE041A-7048-C3D9-8178-0D922E8884FE}"/>
              </a:ext>
            </a:extLst>
          </p:cNvPr>
          <p:cNvCxnSpPr>
            <a:cxnSpLocks/>
          </p:cNvCxnSpPr>
          <p:nvPr/>
        </p:nvCxnSpPr>
        <p:spPr>
          <a:xfrm flipH="1">
            <a:off x="5747525" y="4571998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C1E991-D4ED-6CC7-C2A6-F8BD523A9C6A}"/>
              </a:ext>
            </a:extLst>
          </p:cNvPr>
          <p:cNvCxnSpPr/>
          <p:nvPr/>
        </p:nvCxnSpPr>
        <p:spPr>
          <a:xfrm flipV="1">
            <a:off x="5272182" y="4571998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B0A2B4-B166-DF67-37AF-2ADA95AF426E}"/>
              </a:ext>
            </a:extLst>
          </p:cNvPr>
          <p:cNvCxnSpPr/>
          <p:nvPr/>
        </p:nvCxnSpPr>
        <p:spPr>
          <a:xfrm flipV="1">
            <a:off x="5742762" y="3167220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89948F1-2CC8-72E4-9293-92022CF9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3831509"/>
            <a:ext cx="880513" cy="1148336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DB8245-6987-5B59-E16A-DD4DF4E70341}"/>
              </a:ext>
            </a:extLst>
          </p:cNvPr>
          <p:cNvCxnSpPr>
            <a:cxnSpLocks/>
          </p:cNvCxnSpPr>
          <p:nvPr/>
        </p:nvCxnSpPr>
        <p:spPr>
          <a:xfrm>
            <a:off x="6122632" y="2675512"/>
            <a:ext cx="0" cy="6602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49ABAD-4E62-8380-F06C-F6ED6FEDE439}"/>
              </a:ext>
            </a:extLst>
          </p:cNvPr>
          <p:cNvSpPr txBox="1"/>
          <p:nvPr/>
        </p:nvSpPr>
        <p:spPr>
          <a:xfrm>
            <a:off x="5214565" y="2609915"/>
            <a:ext cx="908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A(2) </a:t>
            </a:r>
          </a:p>
        </p:txBody>
      </p:sp>
    </p:spTree>
    <p:extLst>
      <p:ext uri="{BB962C8B-B14F-4D97-AF65-F5344CB8AC3E}">
        <p14:creationId xmlns:p14="http://schemas.microsoft.com/office/powerpoint/2010/main" val="12710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8">
            <a:extLst>
              <a:ext uri="{FF2B5EF4-FFF2-40B4-BE49-F238E27FC236}">
                <a16:creationId xmlns:a16="http://schemas.microsoft.com/office/drawing/2014/main" id="{B023298A-DDA4-E4C1-AEFA-6C93CA9F9343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4D98C-9E6B-AB57-25AC-A7CB13E59932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762A7FE6-3CE8-8518-1627-6627FF4F5872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7A6FA-5B07-5956-A1DA-23D04B6739D4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5082A-FAEE-8D6D-9D77-C1FEC74A4AD1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2" name="Rectangle 33">
            <a:extLst>
              <a:ext uri="{FF2B5EF4-FFF2-40B4-BE49-F238E27FC236}">
                <a16:creationId xmlns:a16="http://schemas.microsoft.com/office/drawing/2014/main" id="{EF5B6E28-61CB-C5CF-832E-9B1F453E4967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0C6EA1F1-AF46-C70A-89BE-55CA2482A9A1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E9698937-1738-876C-AC2E-8E615937F188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3">
            <a:extLst>
              <a:ext uri="{FF2B5EF4-FFF2-40B4-BE49-F238E27FC236}">
                <a16:creationId xmlns:a16="http://schemas.microsoft.com/office/drawing/2014/main" id="{13B64D92-70D3-C601-9960-3A29CB8BED19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4">
            <a:extLst>
              <a:ext uri="{FF2B5EF4-FFF2-40B4-BE49-F238E27FC236}">
                <a16:creationId xmlns:a16="http://schemas.microsoft.com/office/drawing/2014/main" id="{64485668-3AB2-1A79-8F26-DF10D7F25AB9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5">
            <a:extLst>
              <a:ext uri="{FF2B5EF4-FFF2-40B4-BE49-F238E27FC236}">
                <a16:creationId xmlns:a16="http://schemas.microsoft.com/office/drawing/2014/main" id="{3A9335C8-4CCE-9997-CC57-2D65358DEA87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6">
            <a:extLst>
              <a:ext uri="{FF2B5EF4-FFF2-40B4-BE49-F238E27FC236}">
                <a16:creationId xmlns:a16="http://schemas.microsoft.com/office/drawing/2014/main" id="{82877C5B-994E-5063-A452-A81339905D85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7">
            <a:extLst>
              <a:ext uri="{FF2B5EF4-FFF2-40B4-BE49-F238E27FC236}">
                <a16:creationId xmlns:a16="http://schemas.microsoft.com/office/drawing/2014/main" id="{117FCD8D-0472-C3CC-1A1F-3EDACE7C01AB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97D5F3-2F01-955F-7FB8-9940219DAB59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242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A5E2DF9-32AF-252F-A60A-09FD26053B61}"/>
              </a:ext>
            </a:extLst>
          </p:cNvPr>
          <p:cNvSpPr txBox="1"/>
          <p:nvPr/>
        </p:nvSpPr>
        <p:spPr>
          <a:xfrm>
            <a:off x="3363060" y="8382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Encyclopedia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20BBAB3-4FC0-F40C-5211-4D1AC8D1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30" y="910040"/>
            <a:ext cx="215984" cy="212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4DA99FD-613B-5B95-62E9-B72930939670}"/>
              </a:ext>
            </a:extLst>
          </p:cNvPr>
          <p:cNvSpPr txBox="1"/>
          <p:nvPr/>
        </p:nvSpPr>
        <p:spPr>
          <a:xfrm>
            <a:off x="3550968" y="145672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Culture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587FE75-80C3-F086-BB4F-8008B13C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80" y="1527602"/>
            <a:ext cx="215984" cy="212400"/>
          </a:xfrm>
          <a:prstGeom prst="rect">
            <a:avLst/>
          </a:prstGeom>
        </p:spPr>
      </p:pic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F0AF748-7191-86AF-3806-EBD62AA8A451}"/>
              </a:ext>
            </a:extLst>
          </p:cNvPr>
          <p:cNvSpPr/>
          <p:nvPr/>
        </p:nvSpPr>
        <p:spPr>
          <a:xfrm rot="18851940" flipH="1">
            <a:off x="3312735" y="1900496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17F95F-AF1C-D375-437C-077119396864}"/>
              </a:ext>
            </a:extLst>
          </p:cNvPr>
          <p:cNvSpPr txBox="1"/>
          <p:nvPr/>
        </p:nvSpPr>
        <p:spPr>
          <a:xfrm>
            <a:off x="3718765" y="17659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148EE39-7800-6C15-76C8-7F1FACBE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30" y="1845334"/>
            <a:ext cx="210630" cy="210630"/>
          </a:xfrm>
          <a:prstGeom prst="rect">
            <a:avLst/>
          </a:prstGeom>
        </p:spPr>
      </p:pic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F78DB809-1819-7445-17CC-F7F807F89077}"/>
              </a:ext>
            </a:extLst>
          </p:cNvPr>
          <p:cNvSpPr/>
          <p:nvPr/>
        </p:nvSpPr>
        <p:spPr>
          <a:xfrm rot="18851940" flipH="1">
            <a:off x="3312735" y="2205488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BFC7A8-ADAB-A6F0-E201-643FAEA05BDD}"/>
              </a:ext>
            </a:extLst>
          </p:cNvPr>
          <p:cNvSpPr txBox="1"/>
          <p:nvPr/>
        </p:nvSpPr>
        <p:spPr>
          <a:xfrm>
            <a:off x="3725115" y="2075244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56B41B5-289F-144C-ABFD-6B06337D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30" y="2150326"/>
            <a:ext cx="210630" cy="21063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DBDF633-F6C8-EA6A-8ECE-F6BA0570E486}"/>
              </a:ext>
            </a:extLst>
          </p:cNvPr>
          <p:cNvSpPr txBox="1"/>
          <p:nvPr/>
        </p:nvSpPr>
        <p:spPr>
          <a:xfrm>
            <a:off x="3541862" y="114746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8CCB245C-C444-00FC-FA2E-49477875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4" y="1226812"/>
            <a:ext cx="210630" cy="210630"/>
          </a:xfrm>
          <a:prstGeom prst="rect">
            <a:avLst/>
          </a:prstGeom>
        </p:spPr>
      </p:pic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FA80DD71-C9EE-518F-29BE-D23CB4A607E2}"/>
              </a:ext>
            </a:extLst>
          </p:cNvPr>
          <p:cNvSpPr/>
          <p:nvPr/>
        </p:nvSpPr>
        <p:spPr>
          <a:xfrm rot="18851940" flipH="1">
            <a:off x="3133686" y="1281974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7E9F9FB-CFFD-94D1-9833-700300FDD6DD}"/>
              </a:ext>
            </a:extLst>
          </p:cNvPr>
          <p:cNvSpPr/>
          <p:nvPr/>
        </p:nvSpPr>
        <p:spPr>
          <a:xfrm rot="2700000" flipH="1">
            <a:off x="3167676" y="1583649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76CE7C6-D549-A797-FA72-0D0B42689BF4}"/>
              </a:ext>
            </a:extLst>
          </p:cNvPr>
          <p:cNvSpPr/>
          <p:nvPr/>
        </p:nvSpPr>
        <p:spPr>
          <a:xfrm rot="2700000" flipH="1">
            <a:off x="2954618" y="966087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>
            <a:extLst>
              <a:ext uri="{FF2B5EF4-FFF2-40B4-BE49-F238E27FC236}">
                <a16:creationId xmlns:a16="http://schemas.microsoft.com/office/drawing/2014/main" id="{639D7449-BC76-2549-82EB-056AE41879DB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82">
            <a:extLst>
              <a:ext uri="{FF2B5EF4-FFF2-40B4-BE49-F238E27FC236}">
                <a16:creationId xmlns:a16="http://schemas.microsoft.com/office/drawing/2014/main" id="{0A2DE87A-9617-895D-6CCB-4A90EC5DDA8B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9CF4B9F9-319E-5286-9FEC-39FC74DD3C60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87">
            <a:extLst>
              <a:ext uri="{FF2B5EF4-FFF2-40B4-BE49-F238E27FC236}">
                <a16:creationId xmlns:a16="http://schemas.microsoft.com/office/drawing/2014/main" id="{B60F7A89-A751-7E9C-F30C-948CC59996D7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D902A68E-9A0C-ED4A-D4C0-D4F372B2B78D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FBB38963-789B-BB29-21E9-697C2C4F49BD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83">
            <a:extLst>
              <a:ext uri="{FF2B5EF4-FFF2-40B4-BE49-F238E27FC236}">
                <a16:creationId xmlns:a16="http://schemas.microsoft.com/office/drawing/2014/main" id="{766474A8-C3F3-3481-FAC7-17797092D52C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85">
            <a:extLst>
              <a:ext uri="{FF2B5EF4-FFF2-40B4-BE49-F238E27FC236}">
                <a16:creationId xmlns:a16="http://schemas.microsoft.com/office/drawing/2014/main" id="{BD4EFA6E-F3B4-F41C-26AE-E93A4D0E877F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32D42-42E4-7ABC-0E8B-E4E92EFF4773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4478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C4176D-4465-362A-351B-0EBD493D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66146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0671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6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2621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064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Honglei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1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39B5A-EF6A-1091-71C5-0C937A378902}"/>
              </a:ext>
            </a:extLst>
          </p:cNvPr>
          <p:cNvSpPr txBox="1"/>
          <p:nvPr/>
        </p:nvSpPr>
        <p:spPr>
          <a:xfrm>
            <a:off x="2574224" y="1363943"/>
            <a:ext cx="539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0532B-15D3-66ED-B409-5AFD91C8A60C}"/>
              </a:ext>
            </a:extLst>
          </p:cNvPr>
          <p:cNvSpPr txBox="1"/>
          <p:nvPr/>
        </p:nvSpPr>
        <p:spPr>
          <a:xfrm>
            <a:off x="2793299" y="3141846"/>
            <a:ext cx="16885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T(1, :)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45F185-A3F7-0DDC-609C-B241ED63CEB7}"/>
              </a:ext>
            </a:extLst>
          </p:cNvPr>
          <p:cNvCxnSpPr>
            <a:cxnSpLocks/>
          </p:cNvCxnSpPr>
          <p:nvPr/>
        </p:nvCxnSpPr>
        <p:spPr>
          <a:xfrm>
            <a:off x="4441991" y="2859735"/>
            <a:ext cx="0" cy="12639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D54693-2DA1-17D1-0FEE-06C789E02AE4}"/>
              </a:ext>
            </a:extLst>
          </p:cNvPr>
          <p:cNvSpPr txBox="1"/>
          <p:nvPr/>
        </p:nvSpPr>
        <p:spPr>
          <a:xfrm>
            <a:off x="7263263" y="5197354"/>
            <a:ext cx="15399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T{1, :}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2E5749-64F3-782D-1CA0-47CB21D5E684}"/>
              </a:ext>
            </a:extLst>
          </p:cNvPr>
          <p:cNvCxnSpPr>
            <a:cxnSpLocks/>
          </p:cNvCxnSpPr>
          <p:nvPr/>
        </p:nvCxnSpPr>
        <p:spPr>
          <a:xfrm>
            <a:off x="8958771" y="2847644"/>
            <a:ext cx="0" cy="29468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048A51-3AD5-3E28-6B72-DD99E0D0130D}"/>
              </a:ext>
            </a:extLst>
          </p:cNvPr>
          <p:cNvSpPr txBox="1"/>
          <p:nvPr/>
        </p:nvSpPr>
        <p:spPr>
          <a:xfrm>
            <a:off x="7785012" y="5987581"/>
            <a:ext cx="234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86, 100]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C483B1-ADBA-925F-DEC6-60B97242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38" y="3185853"/>
            <a:ext cx="728531" cy="7132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254E1D-BB03-E53C-638D-10588F25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41" y="5255356"/>
            <a:ext cx="713290" cy="713290"/>
          </a:xfrm>
          <a:prstGeom prst="rect">
            <a:avLst/>
          </a:prstGeom>
        </p:spPr>
      </p:pic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B65A0483-DF8D-538B-2F4D-C657A53F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986"/>
              </p:ext>
            </p:extLst>
          </p:nvPr>
        </p:nvGraphicFramePr>
        <p:xfrm>
          <a:off x="1736725" y="481549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0671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6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2621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064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Gilbert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Jim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Amy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Honglei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Satoshi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443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ADB97C8-B6A4-4F82-12E9-CFAC7CD0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48940"/>
              </p:ext>
            </p:extLst>
          </p:nvPr>
        </p:nvGraphicFramePr>
        <p:xfrm>
          <a:off x="499487" y="4219975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5987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104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07654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789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7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Gilbert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6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1861BB-EB07-EB01-8D4F-420C1F08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0139"/>
              </p:ext>
            </p:extLst>
          </p:nvPr>
        </p:nvGraphicFramePr>
        <p:xfrm>
          <a:off x="470747" y="2218266"/>
          <a:ext cx="2744893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871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8C33FA-309C-AFC9-3970-D34D130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7285"/>
              </p:ext>
            </p:extLst>
          </p:nvPr>
        </p:nvGraphicFramePr>
        <p:xfrm>
          <a:off x="3956248" y="2218266"/>
          <a:ext cx="29082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0604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907645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1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997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84021-153E-96BF-102E-6173BC6D46D5}"/>
              </a:ext>
            </a:extLst>
          </p:cNvPr>
          <p:cNvSpPr txBox="1"/>
          <p:nvPr/>
        </p:nvSpPr>
        <p:spPr>
          <a:xfrm>
            <a:off x="1443632" y="4605341"/>
            <a:ext cx="13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695-EDEC-BAB9-C34D-F0FEE4F66FDC}"/>
              </a:ext>
            </a:extLst>
          </p:cNvPr>
          <p:cNvSpPr txBox="1"/>
          <p:nvPr/>
        </p:nvSpPr>
        <p:spPr>
          <a:xfrm>
            <a:off x="4608453" y="4595705"/>
            <a:ext cx="160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73C4C-93B3-CA31-B117-08F339820356}"/>
              </a:ext>
            </a:extLst>
          </p:cNvPr>
          <p:cNvSpPr txBox="1"/>
          <p:nvPr/>
        </p:nvSpPr>
        <p:spPr>
          <a:xfrm>
            <a:off x="3378996" y="280905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45379A-5B48-4070-393F-1EA99D1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35064"/>
              </p:ext>
            </p:extLst>
          </p:nvPr>
        </p:nvGraphicFramePr>
        <p:xfrm>
          <a:off x="7923625" y="2218266"/>
          <a:ext cx="3698242" cy="1752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8717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2891411649"/>
                    </a:ext>
                  </a:extLst>
                </a:gridCol>
                <a:gridCol w="1482787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  <a:p>
                      <a:pPr algn="ctr"/>
                      <a:r>
                        <a:rPr lang="en-US" dirty="0"/>
                        <a:t>Exam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C05AB-DB5D-C753-0120-FD8E6C4A3C3B}"/>
              </a:ext>
            </a:extLst>
          </p:cNvPr>
          <p:cNvSpPr txBox="1"/>
          <p:nvPr/>
        </p:nvSpPr>
        <p:spPr>
          <a:xfrm>
            <a:off x="7187113" y="2809053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⇒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46C9-FABA-A4F3-7269-B81DDF75399C}"/>
              </a:ext>
            </a:extLst>
          </p:cNvPr>
          <p:cNvSpPr txBox="1"/>
          <p:nvPr/>
        </p:nvSpPr>
        <p:spPr>
          <a:xfrm>
            <a:off x="7650507" y="4595706"/>
            <a:ext cx="42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join(T_Left, T_Right)</a:t>
            </a:r>
          </a:p>
        </p:txBody>
      </p:sp>
    </p:spTree>
    <p:extLst>
      <p:ext uri="{BB962C8B-B14F-4D97-AF65-F5344CB8AC3E}">
        <p14:creationId xmlns:p14="http://schemas.microsoft.com/office/powerpoint/2010/main" val="333120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195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14</cp:revision>
  <dcterms:created xsi:type="dcterms:W3CDTF">2022-12-14T05:55:34Z</dcterms:created>
  <dcterms:modified xsi:type="dcterms:W3CDTF">2022-12-28T07:23:51Z</dcterms:modified>
</cp:coreProperties>
</file>