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4002" y="1237045"/>
                <a:ext cx="2464457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, 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02" y="1237045"/>
                <a:ext cx="2464457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2034" y="2594842"/>
                <a:ext cx="5293052" cy="1048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34" y="2594842"/>
                <a:ext cx="5293052" cy="10480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7810" y="3973349"/>
                <a:ext cx="58821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Δ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𝑡𝑓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10" y="3973349"/>
                <a:ext cx="588218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2779484" y="4540787"/>
            <a:ext cx="16485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60032" y="4540787"/>
            <a:ext cx="8242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36960" y="4540787"/>
            <a:ext cx="1603392" cy="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79346" y="4537318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다음 번 </a:t>
            </a:r>
            <a:r>
              <a:rPr lang="en-US" altLang="ko-KR" b="1" dirty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step</a:t>
            </a:r>
            <a:r>
              <a:rPr lang="ko-KR" altLang="en-US" b="1" dirty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의 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3193" y="45373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  <a:latin typeface="KoPub돋움체 Bold" pitchFamily="18" charset="-127"/>
                <a:ea typeface="KoPub돋움체 Bold" pitchFamily="18" charset="-127"/>
              </a:rPr>
              <a:t>현재 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43355" y="453731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3"/>
                </a:solidFill>
                <a:latin typeface="KoPub돋움체 Bold" pitchFamily="18" charset="-127"/>
                <a:ea typeface="KoPub돋움체 Bold" pitchFamily="18" charset="-127"/>
              </a:rPr>
              <a:t>성장량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3975" y="5229200"/>
            <a:ext cx="7116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5"/>
                </a:solidFill>
                <a:latin typeface="KoPub돋움체 Bold" pitchFamily="18" charset="-127"/>
                <a:ea typeface="KoPub돋움체 Bold" pitchFamily="18" charset="-127"/>
              </a:rPr>
              <a:t>☆★☆미분방정식은 시간에 따른 성장에 대한 서술☆★☆</a:t>
            </a:r>
          </a:p>
        </p:txBody>
      </p:sp>
    </p:spTree>
    <p:extLst>
      <p:ext uri="{BB962C8B-B14F-4D97-AF65-F5344CB8AC3E}">
        <p14:creationId xmlns:p14="http://schemas.microsoft.com/office/powerpoint/2010/main" val="24251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34002" y="1237045"/>
                <a:ext cx="2464457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, 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002" y="1237045"/>
                <a:ext cx="2464457" cy="102733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2034" y="2594842"/>
                <a:ext cx="5293052" cy="1048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34" y="2594842"/>
                <a:ext cx="5293052" cy="10480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7810" y="3973349"/>
                <a:ext cx="58821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/>
                        </a:rPr>
                        <m:t>Δ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𝑡𝑓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,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10" y="3973349"/>
                <a:ext cx="588218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2779484" y="4540787"/>
            <a:ext cx="164850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860032" y="4540787"/>
            <a:ext cx="8242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136960" y="4540787"/>
            <a:ext cx="1603392" cy="0"/>
          </a:xfrm>
          <a:prstGeom prst="line">
            <a:avLst/>
          </a:prstGeom>
          <a:ln w="381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91433" y="4537318"/>
            <a:ext cx="143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The value </a:t>
            </a:r>
          </a:p>
          <a:p>
            <a:pPr algn="ctr"/>
            <a:r>
              <a:rPr lang="en-US" altLang="ko-KR" b="1" dirty="0">
                <a:solidFill>
                  <a:schemeClr val="accent6"/>
                </a:solidFill>
                <a:latin typeface="KoPub돋움체 Bold" pitchFamily="18" charset="-127"/>
                <a:ea typeface="KoPub돋움체 Bold" pitchFamily="18" charset="-127"/>
              </a:rPr>
              <a:t>of next step</a:t>
            </a:r>
            <a:endParaRPr lang="ko-KR" altLang="en-US" b="1" dirty="0">
              <a:solidFill>
                <a:schemeClr val="accent6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1732" y="4537318"/>
            <a:ext cx="97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KoPub돋움체 Bold" pitchFamily="18" charset="-127"/>
                <a:ea typeface="KoPub돋움체 Bold" pitchFamily="18" charset="-127"/>
              </a:rPr>
              <a:t>present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latin typeface="KoPub돋움체 Bold" pitchFamily="18" charset="-127"/>
                <a:ea typeface="KoPub돋움체 Bold" pitchFamily="18" charset="-127"/>
              </a:rPr>
              <a:t>value</a:t>
            </a:r>
            <a:endParaRPr lang="ko-KR" altLang="en-US" b="1" dirty="0">
              <a:solidFill>
                <a:schemeClr val="accent1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09134" y="4537318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KoPub돋움체 Bold" pitchFamily="18" charset="-127"/>
                <a:ea typeface="KoPub돋움체 Bold" pitchFamily="18" charset="-127"/>
              </a:rPr>
              <a:t>The amount</a:t>
            </a:r>
          </a:p>
          <a:p>
            <a:pPr algn="ctr"/>
            <a:r>
              <a:rPr lang="en-US" altLang="ko-KR" b="1" dirty="0">
                <a:solidFill>
                  <a:schemeClr val="accent3"/>
                </a:solidFill>
                <a:latin typeface="KoPub돋움체 Bold" pitchFamily="18" charset="-127"/>
                <a:ea typeface="KoPub돋움체 Bold" pitchFamily="18" charset="-127"/>
              </a:rPr>
              <a:t>of growth</a:t>
            </a:r>
            <a:endParaRPr lang="ko-KR" altLang="en-US" b="1" dirty="0">
              <a:solidFill>
                <a:schemeClr val="accent3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030" y="5229200"/>
            <a:ext cx="865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5"/>
                </a:solidFill>
                <a:latin typeface="KoPub돋움체 Bold" pitchFamily="18" charset="-127"/>
                <a:ea typeface="KoPub돋움체 Bold" pitchFamily="18" charset="-127"/>
              </a:rPr>
              <a:t>☆★☆</a:t>
            </a:r>
            <a:r>
              <a:rPr lang="en-US" altLang="ko-KR" sz="2400" dirty="0">
                <a:solidFill>
                  <a:schemeClr val="accent5"/>
                </a:solidFill>
                <a:latin typeface="KoPub돋움체 Bold" pitchFamily="18" charset="-127"/>
                <a:ea typeface="KoPub돋움체 Bold" pitchFamily="18" charset="-127"/>
              </a:rPr>
              <a:t>Differential equation describes growth along time</a:t>
            </a:r>
            <a:r>
              <a:rPr lang="ko-KR" altLang="en-US" sz="2400" dirty="0">
                <a:solidFill>
                  <a:schemeClr val="accent5"/>
                </a:solidFill>
                <a:latin typeface="KoPub돋움체 Bold" pitchFamily="18" charset="-127"/>
                <a:ea typeface="KoPub돋움체 Bold" pitchFamily="18" charset="-127"/>
              </a:rPr>
              <a:t>☆★☆</a:t>
            </a:r>
          </a:p>
        </p:txBody>
      </p:sp>
    </p:spTree>
    <p:extLst>
      <p:ext uri="{BB962C8B-B14F-4D97-AF65-F5344CB8AC3E}">
        <p14:creationId xmlns:p14="http://schemas.microsoft.com/office/powerpoint/2010/main" val="23093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27098" y="5445224"/>
                <a:ext cx="46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98" y="5445224"/>
                <a:ext cx="46172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99792" y="5445224"/>
                <a:ext cx="97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5445224"/>
                <a:ext cx="97231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0152" y="5445224"/>
                <a:ext cx="972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97231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9745" y="3051394"/>
                <a:ext cx="784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45" y="3051394"/>
                <a:ext cx="78450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35696" y="764704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764704"/>
                <a:ext cx="686213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41866" y="3518260"/>
                <a:ext cx="1295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866" y="3518260"/>
                <a:ext cx="129509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3246332" y="3552764"/>
            <a:ext cx="1141148" cy="4147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611065" y="2708920"/>
            <a:ext cx="1617119" cy="765758"/>
          </a:xfrm>
          <a:prstGeom prst="straightConnector1">
            <a:avLst/>
          </a:prstGeom>
          <a:ln w="38100">
            <a:solidFill>
              <a:srgbClr val="6666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644008" y="3518260"/>
            <a:ext cx="1584176" cy="6219"/>
          </a:xfrm>
          <a:prstGeom prst="straightConnector1">
            <a:avLst/>
          </a:prstGeom>
          <a:ln w="38100">
            <a:solidFill>
              <a:srgbClr val="6666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644008" y="3651244"/>
            <a:ext cx="1584176" cy="785868"/>
          </a:xfrm>
          <a:prstGeom prst="straightConnector1">
            <a:avLst/>
          </a:prstGeom>
          <a:ln w="38100">
            <a:solidFill>
              <a:srgbClr val="6666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52396" y="2051556"/>
                <a:ext cx="1295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96" y="2051556"/>
                <a:ext cx="129509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44208" y="2420888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ko-KR" altLang="en-US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420888"/>
                <a:ext cx="133498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44208" y="3333594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333594"/>
                <a:ext cx="1334981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44208" y="4252446"/>
                <a:ext cx="1334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rgbClr val="666666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666666"/>
                          </a:solidFill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ko-KR" altLang="en-US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252446"/>
                <a:ext cx="133498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85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132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KoPub돋움체 Bold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5</cp:revision>
  <dcterms:created xsi:type="dcterms:W3CDTF">2006-10-05T04:04:58Z</dcterms:created>
  <dcterms:modified xsi:type="dcterms:W3CDTF">2023-05-08T14:13:50Z</dcterms:modified>
</cp:coreProperties>
</file>