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56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2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image" Target="../media/image70.png"/><Relationship Id="rId10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2" Type="http://schemas.openxmlformats.org/officeDocument/2006/relationships/image" Target="../media/image40.png"/><Relationship Id="rId2" Type="http://schemas.openxmlformats.org/officeDocument/2006/relationships/image" Target="../media/image1.emf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image" Target="../media/image70.png"/><Relationship Id="rId10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21800" y="3095122"/>
            <a:ext cx="582895" cy="17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=0, 6, 12,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=1, 7, 13,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=2, 8, 14,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=3, 9, 15,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=4, 10, 16,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=5, 11, 17,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30503" y="342900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실수 축</a:t>
            </a:r>
          </a:p>
        </p:txBody>
      </p:sp>
    </p:spTree>
    <p:extLst>
      <p:ext uri="{BB962C8B-B14F-4D97-AF65-F5344CB8AC3E}">
        <p14:creationId xmlns:p14="http://schemas.microsoft.com/office/powerpoint/2010/main" val="13848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21800" y="3095122"/>
            <a:ext cx="582895" cy="17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=0, 6, 12,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=1, 7, 13,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=2, 8, 14,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=3, 9, 15,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=4, 10, 16,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=5, 11, 17, ⋯</m:t>
                      </m:r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30503" y="342900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실수 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35C70-DAA9-9102-AD93-8AACAB21ADD5}"/>
              </a:ext>
            </a:extLst>
          </p:cNvPr>
          <p:cNvSpPr txBox="1"/>
          <p:nvPr/>
        </p:nvSpPr>
        <p:spPr>
          <a:xfrm>
            <a:off x="4427984" y="611396"/>
            <a:ext cx="12124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Imaginary 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5B7C6-585D-7B08-3A2F-68A0A25180B5}"/>
              </a:ext>
            </a:extLst>
          </p:cNvPr>
          <p:cNvSpPr txBox="1"/>
          <p:nvPr/>
        </p:nvSpPr>
        <p:spPr>
          <a:xfrm>
            <a:off x="6499941" y="3429000"/>
            <a:ext cx="8083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Real Axis</a:t>
            </a:r>
          </a:p>
        </p:txBody>
      </p:sp>
    </p:spTree>
    <p:extLst>
      <p:ext uri="{BB962C8B-B14F-4D97-AF65-F5344CB8AC3E}">
        <p14:creationId xmlns:p14="http://schemas.microsoft.com/office/powerpoint/2010/main" val="36061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마루 부리 Beta" pitchFamily="50" charset="-127"/>
                    <a:ea typeface="마루 부리 Beta" pitchFamily="50" charset="-127"/>
                  </a:rPr>
                  <a:t>는 정수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r="-55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마루 부리 Beta" pitchFamily="50" charset="-127"/>
                    <a:ea typeface="마루 부리 Beta" pitchFamily="50" charset="-127"/>
                  </a:rPr>
                  <a:t>는 정수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r="-55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A93AC44-FDD6-2E78-7176-C513A9E3BE0A}"/>
              </a:ext>
            </a:extLst>
          </p:cNvPr>
          <p:cNvSpPr txBox="1"/>
          <p:nvPr/>
        </p:nvSpPr>
        <p:spPr>
          <a:xfrm>
            <a:off x="4427984" y="611396"/>
            <a:ext cx="12124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Imaginary Axis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F842D-11E3-9719-77B1-1C9A3A2A5EF0}"/>
              </a:ext>
            </a:extLst>
          </p:cNvPr>
          <p:cNvSpPr txBox="1"/>
          <p:nvPr/>
        </p:nvSpPr>
        <p:spPr>
          <a:xfrm>
            <a:off x="6499941" y="3429000"/>
            <a:ext cx="8083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Real 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78561-C7EA-06F7-D960-AA369E4E7AEB}"/>
              </a:ext>
            </a:extLst>
          </p:cNvPr>
          <p:cNvSpPr/>
          <p:nvPr/>
        </p:nvSpPr>
        <p:spPr>
          <a:xfrm>
            <a:off x="6825251" y="3076228"/>
            <a:ext cx="521153" cy="201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F54645-863B-E231-0A2A-5A6436644941}"/>
                  </a:ext>
                </a:extLst>
              </p:cNvPr>
              <p:cNvSpPr txBox="1"/>
              <p:nvPr/>
            </p:nvSpPr>
            <p:spPr>
              <a:xfrm>
                <a:off x="6431346" y="4062705"/>
                <a:ext cx="8746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: integer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F54645-863B-E231-0A2A-5A64366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346" y="4062705"/>
                <a:ext cx="874610" cy="276999"/>
              </a:xfrm>
              <a:prstGeom prst="rect">
                <a:avLst/>
              </a:prstGeom>
              <a:blipFill>
                <a:blip r:embed="rId1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9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624138"/>
            <a:ext cx="76104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73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624138"/>
            <a:ext cx="76104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8D815-4949-20DD-F471-902237EFA801}"/>
              </a:ext>
            </a:extLst>
          </p:cNvPr>
          <p:cNvSpPr txBox="1"/>
          <p:nvPr/>
        </p:nvSpPr>
        <p:spPr>
          <a:xfrm>
            <a:off x="3262951" y="2473151"/>
            <a:ext cx="291182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 discrete signal with period of 6</a:t>
            </a:r>
          </a:p>
        </p:txBody>
      </p:sp>
    </p:spTree>
    <p:extLst>
      <p:ext uri="{BB962C8B-B14F-4D97-AF65-F5344CB8AC3E}">
        <p14:creationId xmlns:p14="http://schemas.microsoft.com/office/powerpoint/2010/main" val="12347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160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9</cp:revision>
  <dcterms:created xsi:type="dcterms:W3CDTF">2006-10-05T04:04:58Z</dcterms:created>
  <dcterms:modified xsi:type="dcterms:W3CDTF">2023-04-18T14:58:16Z</dcterms:modified>
</cp:coreProperties>
</file>