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2" r:id="rId6"/>
    <p:sldId id="260" r:id="rId7"/>
    <p:sldId id="256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53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6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CF0DD8C-F195-4200-BAE8-18405280BC9B}"/>
              </a:ext>
            </a:extLst>
          </p:cNvPr>
          <p:cNvGrpSpPr/>
          <p:nvPr/>
        </p:nvGrpSpPr>
        <p:grpSpPr>
          <a:xfrm>
            <a:off x="471858" y="2185617"/>
            <a:ext cx="8200284" cy="2486766"/>
            <a:chOff x="755576" y="658527"/>
            <a:chExt cx="8200284" cy="248676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0F04A40-C8C6-457F-B502-30AFC3435853}"/>
                </a:ext>
              </a:extLst>
            </p:cNvPr>
            <p:cNvGrpSpPr/>
            <p:nvPr/>
          </p:nvGrpSpPr>
          <p:grpSpPr>
            <a:xfrm>
              <a:off x="755576" y="692696"/>
              <a:ext cx="2708344" cy="2452597"/>
              <a:chOff x="755576" y="692696"/>
              <a:chExt cx="2708344" cy="2452597"/>
            </a:xfrm>
          </p:grpSpPr>
          <p:sp>
            <p:nvSpPr>
              <p:cNvPr id="4" name="정육면체 3">
                <a:extLst>
                  <a:ext uri="{FF2B5EF4-FFF2-40B4-BE49-F238E27FC236}">
                    <a16:creationId xmlns:a16="http://schemas.microsoft.com/office/drawing/2014/main" id="{79EABEC7-BBB9-4AF2-91EE-CDB9EFEB8A0C}"/>
                  </a:ext>
                </a:extLst>
              </p:cNvPr>
              <p:cNvSpPr/>
              <p:nvPr/>
            </p:nvSpPr>
            <p:spPr>
              <a:xfrm>
                <a:off x="1353299" y="1461541"/>
                <a:ext cx="1216152" cy="1216152"/>
              </a:xfrm>
              <a:prstGeom prst="cub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97B66BE3-E845-41B7-8B0A-B78215A9A6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2999" y="2377325"/>
                <a:ext cx="14905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B7982D56-2BD5-4F46-B4F4-934A9DEF7E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66731" y="692696"/>
                <a:ext cx="0" cy="16846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28E9CB2E-D9C8-4F6A-A8AA-DC9CA50079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4340" y="2377325"/>
                <a:ext cx="758661" cy="76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192A37FC-F5F8-4CE6-BE69-2720A1572F41}"/>
                      </a:ext>
                    </a:extLst>
                  </p:cNvPr>
                  <p:cNvSpPr txBox="1"/>
                  <p:nvPr/>
                </p:nvSpPr>
                <p:spPr>
                  <a:xfrm>
                    <a:off x="755576" y="2580371"/>
                    <a:ext cx="3968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192A37FC-F5F8-4CE6-BE69-2720A1572F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576" y="2580371"/>
                    <a:ext cx="396839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3972BF5-318E-42E3-8C00-75E3D174F36F}"/>
                      </a:ext>
                    </a:extLst>
                  </p:cNvPr>
                  <p:cNvSpPr txBox="1"/>
                  <p:nvPr/>
                </p:nvSpPr>
                <p:spPr>
                  <a:xfrm>
                    <a:off x="3059642" y="1973512"/>
                    <a:ext cx="40427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3972BF5-318E-42E3-8C00-75E3D174F3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9642" y="1973512"/>
                    <a:ext cx="404278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873AF83E-4828-4515-93D3-1FAE2BBF7EE0}"/>
                      </a:ext>
                    </a:extLst>
                  </p:cNvPr>
                  <p:cNvSpPr txBox="1"/>
                  <p:nvPr/>
                </p:nvSpPr>
                <p:spPr>
                  <a:xfrm>
                    <a:off x="1254470" y="692696"/>
                    <a:ext cx="3968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873AF83E-4828-4515-93D3-1FAE2BBF7E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4470" y="692696"/>
                    <a:ext cx="39683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3FE66E7-7D25-4A40-9C9B-1419F7833F74}"/>
                  </a:ext>
                </a:extLst>
              </p:cNvPr>
              <p:cNvSpPr/>
              <p:nvPr/>
            </p:nvSpPr>
            <p:spPr>
              <a:xfrm>
                <a:off x="1358228" y="1776556"/>
                <a:ext cx="899577" cy="900825"/>
              </a:xfrm>
              <a:prstGeom prst="rect">
                <a:avLst/>
              </a:pr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BB74164F-B477-4FDE-B59B-41336F7C5864}"/>
                  </a:ext>
                </a:extLst>
              </p:cNvPr>
              <p:cNvSpPr/>
              <p:nvPr/>
            </p:nvSpPr>
            <p:spPr>
              <a:xfrm>
                <a:off x="1670464" y="1476188"/>
                <a:ext cx="899577" cy="900825"/>
              </a:xfrm>
              <a:prstGeom prst="rect">
                <a:avLst/>
              </a:pr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4E3DD46-AD25-49B2-BE94-48B471590B44}"/>
                </a:ext>
              </a:extLst>
            </p:cNvPr>
            <p:cNvGrpSpPr/>
            <p:nvPr/>
          </p:nvGrpSpPr>
          <p:grpSpPr>
            <a:xfrm>
              <a:off x="3501546" y="658527"/>
              <a:ext cx="2708344" cy="2452597"/>
              <a:chOff x="3504093" y="658527"/>
              <a:chExt cx="2708344" cy="2452597"/>
            </a:xfrm>
          </p:grpSpPr>
          <p:sp>
            <p:nvSpPr>
              <p:cNvPr id="33" name="정육면체 32">
                <a:extLst>
                  <a:ext uri="{FF2B5EF4-FFF2-40B4-BE49-F238E27FC236}">
                    <a16:creationId xmlns:a16="http://schemas.microsoft.com/office/drawing/2014/main" id="{BB4BA1F1-6D30-4D42-9798-EDFC8B29CBD9}"/>
                  </a:ext>
                </a:extLst>
              </p:cNvPr>
              <p:cNvSpPr/>
              <p:nvPr/>
            </p:nvSpPr>
            <p:spPr>
              <a:xfrm>
                <a:off x="4101816" y="1427372"/>
                <a:ext cx="1216152" cy="1216152"/>
              </a:xfrm>
              <a:prstGeom prst="cub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581C093B-6ADB-47B1-BD7D-9E723EADC6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1516" y="2343156"/>
                <a:ext cx="14905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1F419E52-4105-45EA-B5B1-AF95CC330E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15248" y="658527"/>
                <a:ext cx="0" cy="16846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B3451782-A8D3-432F-A0C4-0BCE41597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2857" y="2343156"/>
                <a:ext cx="758661" cy="76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5B2D496-0AE7-4F5A-82B5-FF3EA656A24C}"/>
                      </a:ext>
                    </a:extLst>
                  </p:cNvPr>
                  <p:cNvSpPr txBox="1"/>
                  <p:nvPr/>
                </p:nvSpPr>
                <p:spPr>
                  <a:xfrm>
                    <a:off x="3504093" y="2546202"/>
                    <a:ext cx="3968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5B2D496-0AE7-4F5A-82B5-FF3EA656A2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4093" y="2546202"/>
                    <a:ext cx="39683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4206E17-8F44-49AA-8B1B-FDCA46BB027A}"/>
                      </a:ext>
                    </a:extLst>
                  </p:cNvPr>
                  <p:cNvSpPr txBox="1"/>
                  <p:nvPr/>
                </p:nvSpPr>
                <p:spPr>
                  <a:xfrm>
                    <a:off x="5808159" y="1939343"/>
                    <a:ext cx="40427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4206E17-8F44-49AA-8B1B-FDCA46BB02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8159" y="1939343"/>
                    <a:ext cx="40427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2297665-65FE-4A79-B2B1-8E5381AEA4B1}"/>
                      </a:ext>
                    </a:extLst>
                  </p:cNvPr>
                  <p:cNvSpPr txBox="1"/>
                  <p:nvPr/>
                </p:nvSpPr>
                <p:spPr>
                  <a:xfrm>
                    <a:off x="4002987" y="658527"/>
                    <a:ext cx="3968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2297665-65FE-4A79-B2B1-8E5381AEA4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2987" y="658527"/>
                    <a:ext cx="396839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EE9DD656-E6E3-4D71-B4E3-229E6500DEAD}"/>
                  </a:ext>
                </a:extLst>
              </p:cNvPr>
              <p:cNvSpPr/>
              <p:nvPr/>
            </p:nvSpPr>
            <p:spPr>
              <a:xfrm>
                <a:off x="4107180" y="1428750"/>
                <a:ext cx="308610" cy="1215390"/>
              </a:xfrm>
              <a:custGeom>
                <a:avLst/>
                <a:gdLst>
                  <a:gd name="connsiteX0" fmla="*/ 300990 w 308610"/>
                  <a:gd name="connsiteY0" fmla="*/ 0 h 1215390"/>
                  <a:gd name="connsiteX1" fmla="*/ 0 w 308610"/>
                  <a:gd name="connsiteY1" fmla="*/ 308610 h 1215390"/>
                  <a:gd name="connsiteX2" fmla="*/ 0 w 308610"/>
                  <a:gd name="connsiteY2" fmla="*/ 1215390 h 1215390"/>
                  <a:gd name="connsiteX3" fmla="*/ 308610 w 308610"/>
                  <a:gd name="connsiteY3" fmla="*/ 914400 h 1215390"/>
                  <a:gd name="connsiteX4" fmla="*/ 300990 w 308610"/>
                  <a:gd name="connsiteY4" fmla="*/ 0 h 1215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10" h="1215390">
                    <a:moveTo>
                      <a:pt x="300990" y="0"/>
                    </a:moveTo>
                    <a:lnTo>
                      <a:pt x="0" y="308610"/>
                    </a:lnTo>
                    <a:lnTo>
                      <a:pt x="0" y="1215390"/>
                    </a:lnTo>
                    <a:lnTo>
                      <a:pt x="308610" y="914400"/>
                    </a:lnTo>
                    <a:lnTo>
                      <a:pt x="300990" y="0"/>
                    </a:lnTo>
                    <a:close/>
                  </a:path>
                </a:pathLst>
              </a:custGeom>
              <a:solidFill>
                <a:schemeClr val="accent2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149BC22-E957-46EA-8F98-2C47CC8325B1}"/>
                  </a:ext>
                </a:extLst>
              </p:cNvPr>
              <p:cNvSpPr/>
              <p:nvPr/>
            </p:nvSpPr>
            <p:spPr>
              <a:xfrm>
                <a:off x="5009629" y="1428750"/>
                <a:ext cx="308610" cy="1215390"/>
              </a:xfrm>
              <a:custGeom>
                <a:avLst/>
                <a:gdLst>
                  <a:gd name="connsiteX0" fmla="*/ 300990 w 308610"/>
                  <a:gd name="connsiteY0" fmla="*/ 0 h 1215390"/>
                  <a:gd name="connsiteX1" fmla="*/ 0 w 308610"/>
                  <a:gd name="connsiteY1" fmla="*/ 308610 h 1215390"/>
                  <a:gd name="connsiteX2" fmla="*/ 0 w 308610"/>
                  <a:gd name="connsiteY2" fmla="*/ 1215390 h 1215390"/>
                  <a:gd name="connsiteX3" fmla="*/ 308610 w 308610"/>
                  <a:gd name="connsiteY3" fmla="*/ 914400 h 1215390"/>
                  <a:gd name="connsiteX4" fmla="*/ 300990 w 308610"/>
                  <a:gd name="connsiteY4" fmla="*/ 0 h 1215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10" h="1215390">
                    <a:moveTo>
                      <a:pt x="300990" y="0"/>
                    </a:moveTo>
                    <a:lnTo>
                      <a:pt x="0" y="308610"/>
                    </a:lnTo>
                    <a:lnTo>
                      <a:pt x="0" y="1215390"/>
                    </a:lnTo>
                    <a:lnTo>
                      <a:pt x="308610" y="914400"/>
                    </a:lnTo>
                    <a:lnTo>
                      <a:pt x="300990" y="0"/>
                    </a:lnTo>
                    <a:close/>
                  </a:path>
                </a:pathLst>
              </a:custGeom>
              <a:solidFill>
                <a:schemeClr val="accent2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24D334D-595E-484B-BB87-F925354CA244}"/>
                </a:ext>
              </a:extLst>
            </p:cNvPr>
            <p:cNvGrpSpPr/>
            <p:nvPr/>
          </p:nvGrpSpPr>
          <p:grpSpPr>
            <a:xfrm>
              <a:off x="6247516" y="658527"/>
              <a:ext cx="2708344" cy="2452597"/>
              <a:chOff x="6247516" y="658527"/>
              <a:chExt cx="2708344" cy="2452597"/>
            </a:xfrm>
          </p:grpSpPr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FEC80E16-9C4B-4DEA-A4DA-3341AFFF5DEB}"/>
                  </a:ext>
                </a:extLst>
              </p:cNvPr>
              <p:cNvSpPr/>
              <p:nvPr/>
            </p:nvSpPr>
            <p:spPr>
              <a:xfrm>
                <a:off x="6845239" y="1427372"/>
                <a:ext cx="1216152" cy="1216152"/>
              </a:xfrm>
              <a:prstGeom prst="cub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06A3A62D-67D3-4F94-81FF-37CAD31525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54939" y="2343156"/>
                <a:ext cx="14905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3CEE1469-2880-4506-9E7B-2BB7435945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58671" y="658527"/>
                <a:ext cx="0" cy="168462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6E19C15A-1A3D-4165-A509-5732823437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6280" y="2343156"/>
                <a:ext cx="758661" cy="7679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9EE8B88F-3BBE-460B-8C31-24B3873FC655}"/>
                      </a:ext>
                    </a:extLst>
                  </p:cNvPr>
                  <p:cNvSpPr txBox="1"/>
                  <p:nvPr/>
                </p:nvSpPr>
                <p:spPr>
                  <a:xfrm>
                    <a:off x="6247516" y="2546202"/>
                    <a:ext cx="3968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9EE8B88F-3BBE-460B-8C31-24B3873FC6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47516" y="2546202"/>
                    <a:ext cx="39683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2ECAAD22-C39F-4D7E-959E-57A4A5A0BB1C}"/>
                      </a:ext>
                    </a:extLst>
                  </p:cNvPr>
                  <p:cNvSpPr txBox="1"/>
                  <p:nvPr/>
                </p:nvSpPr>
                <p:spPr>
                  <a:xfrm>
                    <a:off x="8551582" y="1939343"/>
                    <a:ext cx="40427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2ECAAD22-C39F-4D7E-959E-57A4A5A0BB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1582" y="1939343"/>
                    <a:ext cx="40427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8161E73D-94FC-4DB1-8C3B-A1FCA2ED9B1F}"/>
                      </a:ext>
                    </a:extLst>
                  </p:cNvPr>
                  <p:cNvSpPr txBox="1"/>
                  <p:nvPr/>
                </p:nvSpPr>
                <p:spPr>
                  <a:xfrm>
                    <a:off x="6746410" y="658527"/>
                    <a:ext cx="3968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8161E73D-94FC-4DB1-8C3B-A1FCA2ED9B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6410" y="658527"/>
                    <a:ext cx="396839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" name="자유형: 도형 1">
                <a:extLst>
                  <a:ext uri="{FF2B5EF4-FFF2-40B4-BE49-F238E27FC236}">
                    <a16:creationId xmlns:a16="http://schemas.microsoft.com/office/drawing/2014/main" id="{BA901E2E-2172-4045-A95C-5817BF8D6397}"/>
                  </a:ext>
                </a:extLst>
              </p:cNvPr>
              <p:cNvSpPr/>
              <p:nvPr/>
            </p:nvSpPr>
            <p:spPr>
              <a:xfrm>
                <a:off x="6850380" y="1424940"/>
                <a:ext cx="1203960" cy="304800"/>
              </a:xfrm>
              <a:custGeom>
                <a:avLst/>
                <a:gdLst>
                  <a:gd name="connsiteX0" fmla="*/ 308610 w 1203960"/>
                  <a:gd name="connsiteY0" fmla="*/ 0 h 304800"/>
                  <a:gd name="connsiteX1" fmla="*/ 0 w 1203960"/>
                  <a:gd name="connsiteY1" fmla="*/ 304800 h 304800"/>
                  <a:gd name="connsiteX2" fmla="*/ 910590 w 1203960"/>
                  <a:gd name="connsiteY2" fmla="*/ 304800 h 304800"/>
                  <a:gd name="connsiteX3" fmla="*/ 1203960 w 1203960"/>
                  <a:gd name="connsiteY3" fmla="*/ 7620 h 304800"/>
                  <a:gd name="connsiteX4" fmla="*/ 308610 w 1203960"/>
                  <a:gd name="connsiteY4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3960" h="304800">
                    <a:moveTo>
                      <a:pt x="308610" y="0"/>
                    </a:moveTo>
                    <a:lnTo>
                      <a:pt x="0" y="304800"/>
                    </a:lnTo>
                    <a:lnTo>
                      <a:pt x="910590" y="304800"/>
                    </a:lnTo>
                    <a:lnTo>
                      <a:pt x="1203960" y="7620"/>
                    </a:lnTo>
                    <a:lnTo>
                      <a:pt x="308610" y="0"/>
                    </a:lnTo>
                    <a:close/>
                  </a:path>
                </a:pathLst>
              </a:custGeom>
              <a:solidFill>
                <a:schemeClr val="accent3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A1789C5E-4D61-4A21-8693-FABFFB8A5EB8}"/>
                  </a:ext>
                </a:extLst>
              </p:cNvPr>
              <p:cNvSpPr/>
              <p:nvPr/>
            </p:nvSpPr>
            <p:spPr>
              <a:xfrm>
                <a:off x="6850380" y="2342844"/>
                <a:ext cx="1203960" cy="304800"/>
              </a:xfrm>
              <a:custGeom>
                <a:avLst/>
                <a:gdLst>
                  <a:gd name="connsiteX0" fmla="*/ 308610 w 1203960"/>
                  <a:gd name="connsiteY0" fmla="*/ 0 h 304800"/>
                  <a:gd name="connsiteX1" fmla="*/ 0 w 1203960"/>
                  <a:gd name="connsiteY1" fmla="*/ 304800 h 304800"/>
                  <a:gd name="connsiteX2" fmla="*/ 910590 w 1203960"/>
                  <a:gd name="connsiteY2" fmla="*/ 304800 h 304800"/>
                  <a:gd name="connsiteX3" fmla="*/ 1203960 w 1203960"/>
                  <a:gd name="connsiteY3" fmla="*/ 7620 h 304800"/>
                  <a:gd name="connsiteX4" fmla="*/ 308610 w 1203960"/>
                  <a:gd name="connsiteY4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3960" h="304800">
                    <a:moveTo>
                      <a:pt x="308610" y="0"/>
                    </a:moveTo>
                    <a:lnTo>
                      <a:pt x="0" y="304800"/>
                    </a:lnTo>
                    <a:lnTo>
                      <a:pt x="910590" y="304800"/>
                    </a:lnTo>
                    <a:lnTo>
                      <a:pt x="1203960" y="7620"/>
                    </a:lnTo>
                    <a:lnTo>
                      <a:pt x="308610" y="0"/>
                    </a:lnTo>
                    <a:close/>
                  </a:path>
                </a:pathLst>
              </a:custGeom>
              <a:solidFill>
                <a:schemeClr val="accent3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19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81C093B-6ADB-47B1-BD7D-9E723EADC660}"/>
              </a:ext>
            </a:extLst>
          </p:cNvPr>
          <p:cNvCxnSpPr>
            <a:cxnSpLocks/>
          </p:cNvCxnSpPr>
          <p:nvPr/>
        </p:nvCxnSpPr>
        <p:spPr>
          <a:xfrm>
            <a:off x="1701550" y="3622888"/>
            <a:ext cx="14905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F419E52-4105-45EA-B5B1-AF95CC330E3A}"/>
              </a:ext>
            </a:extLst>
          </p:cNvPr>
          <p:cNvCxnSpPr>
            <a:cxnSpLocks/>
          </p:cNvCxnSpPr>
          <p:nvPr/>
        </p:nvCxnSpPr>
        <p:spPr>
          <a:xfrm flipV="1">
            <a:off x="1705282" y="1938259"/>
            <a:ext cx="0" cy="1684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3451782-A8D3-432F-A0C4-0BCE41597CF1}"/>
              </a:ext>
            </a:extLst>
          </p:cNvPr>
          <p:cNvCxnSpPr>
            <a:cxnSpLocks/>
          </p:cNvCxnSpPr>
          <p:nvPr/>
        </p:nvCxnSpPr>
        <p:spPr>
          <a:xfrm flipH="1">
            <a:off x="942891" y="3622888"/>
            <a:ext cx="758661" cy="7679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5B2D496-0AE7-4F5A-82B5-FF3EA656A24C}"/>
                  </a:ext>
                </a:extLst>
              </p:cNvPr>
              <p:cNvSpPr txBox="1"/>
              <p:nvPr/>
            </p:nvSpPr>
            <p:spPr>
              <a:xfrm>
                <a:off x="794127" y="3825934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5B2D496-0AE7-4F5A-82B5-FF3EA656A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27" y="3825934"/>
                <a:ext cx="39683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206E17-8F44-49AA-8B1B-FDCA46BB027A}"/>
                  </a:ext>
                </a:extLst>
              </p:cNvPr>
              <p:cNvSpPr txBox="1"/>
              <p:nvPr/>
            </p:nvSpPr>
            <p:spPr>
              <a:xfrm>
                <a:off x="3098193" y="3219075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4206E17-8F44-49AA-8B1B-FDCA46BB0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193" y="3219075"/>
                <a:ext cx="40427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2297665-65FE-4A79-B2B1-8E5381AEA4B1}"/>
                  </a:ext>
                </a:extLst>
              </p:cNvPr>
              <p:cNvSpPr txBox="1"/>
              <p:nvPr/>
            </p:nvSpPr>
            <p:spPr>
              <a:xfrm>
                <a:off x="1293021" y="1938259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2297665-65FE-4A79-B2B1-8E5381AEA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021" y="1938259"/>
                <a:ext cx="39683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EE9DD656-E6E3-4D71-B4E3-229E6500DEAD}"/>
              </a:ext>
            </a:extLst>
          </p:cNvPr>
          <p:cNvSpPr/>
          <p:nvPr/>
        </p:nvSpPr>
        <p:spPr>
          <a:xfrm>
            <a:off x="1397214" y="2708482"/>
            <a:ext cx="308610" cy="1215390"/>
          </a:xfrm>
          <a:custGeom>
            <a:avLst/>
            <a:gdLst>
              <a:gd name="connsiteX0" fmla="*/ 300990 w 308610"/>
              <a:gd name="connsiteY0" fmla="*/ 0 h 1215390"/>
              <a:gd name="connsiteX1" fmla="*/ 0 w 308610"/>
              <a:gd name="connsiteY1" fmla="*/ 308610 h 1215390"/>
              <a:gd name="connsiteX2" fmla="*/ 0 w 308610"/>
              <a:gd name="connsiteY2" fmla="*/ 1215390 h 1215390"/>
              <a:gd name="connsiteX3" fmla="*/ 308610 w 308610"/>
              <a:gd name="connsiteY3" fmla="*/ 914400 h 1215390"/>
              <a:gd name="connsiteX4" fmla="*/ 300990 w 308610"/>
              <a:gd name="connsiteY4" fmla="*/ 0 h 121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610" h="1215390">
                <a:moveTo>
                  <a:pt x="300990" y="0"/>
                </a:moveTo>
                <a:lnTo>
                  <a:pt x="0" y="308610"/>
                </a:lnTo>
                <a:lnTo>
                  <a:pt x="0" y="1215390"/>
                </a:lnTo>
                <a:lnTo>
                  <a:pt x="308610" y="914400"/>
                </a:lnTo>
                <a:lnTo>
                  <a:pt x="300990" y="0"/>
                </a:lnTo>
                <a:close/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C149BC22-E957-46EA-8F98-2C47CC8325B1}"/>
              </a:ext>
            </a:extLst>
          </p:cNvPr>
          <p:cNvSpPr/>
          <p:nvPr/>
        </p:nvSpPr>
        <p:spPr>
          <a:xfrm>
            <a:off x="2299663" y="2708482"/>
            <a:ext cx="308610" cy="1215390"/>
          </a:xfrm>
          <a:custGeom>
            <a:avLst/>
            <a:gdLst>
              <a:gd name="connsiteX0" fmla="*/ 300990 w 308610"/>
              <a:gd name="connsiteY0" fmla="*/ 0 h 1215390"/>
              <a:gd name="connsiteX1" fmla="*/ 0 w 308610"/>
              <a:gd name="connsiteY1" fmla="*/ 308610 h 1215390"/>
              <a:gd name="connsiteX2" fmla="*/ 0 w 308610"/>
              <a:gd name="connsiteY2" fmla="*/ 1215390 h 1215390"/>
              <a:gd name="connsiteX3" fmla="*/ 308610 w 308610"/>
              <a:gd name="connsiteY3" fmla="*/ 914400 h 1215390"/>
              <a:gd name="connsiteX4" fmla="*/ 300990 w 308610"/>
              <a:gd name="connsiteY4" fmla="*/ 0 h 121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610" h="1215390">
                <a:moveTo>
                  <a:pt x="300990" y="0"/>
                </a:moveTo>
                <a:lnTo>
                  <a:pt x="0" y="308610"/>
                </a:lnTo>
                <a:lnTo>
                  <a:pt x="0" y="1215390"/>
                </a:lnTo>
                <a:lnTo>
                  <a:pt x="308610" y="914400"/>
                </a:lnTo>
                <a:lnTo>
                  <a:pt x="300990" y="0"/>
                </a:lnTo>
                <a:close/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6B4EDD9E-2815-496C-BC1B-E28FDF6A33C1}"/>
              </a:ext>
            </a:extLst>
          </p:cNvPr>
          <p:cNvSpPr/>
          <p:nvPr/>
        </p:nvSpPr>
        <p:spPr>
          <a:xfrm>
            <a:off x="1848439" y="2708482"/>
            <a:ext cx="308610" cy="1215390"/>
          </a:xfrm>
          <a:custGeom>
            <a:avLst/>
            <a:gdLst>
              <a:gd name="connsiteX0" fmla="*/ 300990 w 308610"/>
              <a:gd name="connsiteY0" fmla="*/ 0 h 1215390"/>
              <a:gd name="connsiteX1" fmla="*/ 0 w 308610"/>
              <a:gd name="connsiteY1" fmla="*/ 308610 h 1215390"/>
              <a:gd name="connsiteX2" fmla="*/ 0 w 308610"/>
              <a:gd name="connsiteY2" fmla="*/ 1215390 h 1215390"/>
              <a:gd name="connsiteX3" fmla="*/ 308610 w 308610"/>
              <a:gd name="connsiteY3" fmla="*/ 914400 h 1215390"/>
              <a:gd name="connsiteX4" fmla="*/ 300990 w 308610"/>
              <a:gd name="connsiteY4" fmla="*/ 0 h 121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610" h="1215390">
                <a:moveTo>
                  <a:pt x="300990" y="0"/>
                </a:moveTo>
                <a:lnTo>
                  <a:pt x="0" y="308610"/>
                </a:lnTo>
                <a:lnTo>
                  <a:pt x="0" y="1215390"/>
                </a:lnTo>
                <a:lnTo>
                  <a:pt x="308610" y="914400"/>
                </a:lnTo>
                <a:lnTo>
                  <a:pt x="300990" y="0"/>
                </a:lnTo>
                <a:close/>
              </a:path>
            </a:pathLst>
          </a:cu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3" name="정육면체 32">
            <a:extLst>
              <a:ext uri="{FF2B5EF4-FFF2-40B4-BE49-F238E27FC236}">
                <a16:creationId xmlns:a16="http://schemas.microsoft.com/office/drawing/2014/main" id="{BB4BA1F1-6D30-4D42-9798-EDFC8B29CBD9}"/>
              </a:ext>
            </a:extLst>
          </p:cNvPr>
          <p:cNvSpPr/>
          <p:nvPr/>
        </p:nvSpPr>
        <p:spPr>
          <a:xfrm>
            <a:off x="1391850" y="2707104"/>
            <a:ext cx="1216152" cy="1216152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06DAAA9-F59A-40C1-B6A2-E0394CE84EF2}"/>
              </a:ext>
            </a:extLst>
          </p:cNvPr>
          <p:cNvCxnSpPr>
            <a:cxnSpLocks/>
          </p:cNvCxnSpPr>
          <p:nvPr/>
        </p:nvCxnSpPr>
        <p:spPr>
          <a:xfrm>
            <a:off x="5569383" y="2264750"/>
            <a:ext cx="2403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83334AD-CE2F-43DD-BEFF-ECA67F9062BC}"/>
                  </a:ext>
                </a:extLst>
              </p:cNvPr>
              <p:cNvSpPr txBox="1"/>
              <p:nvPr/>
            </p:nvSpPr>
            <p:spPr>
              <a:xfrm>
                <a:off x="7797760" y="1809672"/>
                <a:ext cx="651944" cy="595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83334AD-CE2F-43DD-BEFF-ECA67F906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760" y="1809672"/>
                <a:ext cx="651944" cy="59558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FAC8454-190E-4E23-9791-FA3DDA612AC2}"/>
              </a:ext>
            </a:extLst>
          </p:cNvPr>
          <p:cNvCxnSpPr>
            <a:cxnSpLocks/>
          </p:cNvCxnSpPr>
          <p:nvPr/>
        </p:nvCxnSpPr>
        <p:spPr>
          <a:xfrm flipH="1">
            <a:off x="5569385" y="2264750"/>
            <a:ext cx="2" cy="2180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13409B-B9F0-47B1-9090-4210ACB450B5}"/>
                  </a:ext>
                </a:extLst>
              </p:cNvPr>
              <p:cNvSpPr txBox="1"/>
              <p:nvPr/>
            </p:nvSpPr>
            <p:spPr>
              <a:xfrm>
                <a:off x="4979690" y="4138594"/>
                <a:ext cx="639947" cy="595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E13409B-B9F0-47B1-9090-4210ACB45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690" y="4138594"/>
                <a:ext cx="639947" cy="59558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67DD87-3044-406F-8EB5-98DE69D8BBB9}"/>
              </a:ext>
            </a:extLst>
          </p:cNvPr>
          <p:cNvSpPr/>
          <p:nvPr/>
        </p:nvSpPr>
        <p:spPr>
          <a:xfrm>
            <a:off x="5569383" y="2264750"/>
            <a:ext cx="1873844" cy="1873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49FE921-22E1-459E-801B-623A4E640F5C}"/>
              </a:ext>
            </a:extLst>
          </p:cNvPr>
          <p:cNvCxnSpPr/>
          <p:nvPr/>
        </p:nvCxnSpPr>
        <p:spPr>
          <a:xfrm>
            <a:off x="5569383" y="2245918"/>
            <a:ext cx="0" cy="191150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958972E-5AB2-4564-BD86-289280003A80}"/>
              </a:ext>
            </a:extLst>
          </p:cNvPr>
          <p:cNvCxnSpPr/>
          <p:nvPr/>
        </p:nvCxnSpPr>
        <p:spPr>
          <a:xfrm>
            <a:off x="7440236" y="2245918"/>
            <a:ext cx="0" cy="191150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076CBE9-2464-4DDF-BB08-D17B16179956}"/>
              </a:ext>
            </a:extLst>
          </p:cNvPr>
          <p:cNvCxnSpPr/>
          <p:nvPr/>
        </p:nvCxnSpPr>
        <p:spPr>
          <a:xfrm>
            <a:off x="6486791" y="2245918"/>
            <a:ext cx="0" cy="1911508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/>
          <p:nvPr/>
        </p:nvCxnSpPr>
        <p:spPr>
          <a:xfrm>
            <a:off x="6526771" y="3211126"/>
            <a:ext cx="51986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012111" y="3211126"/>
            <a:ext cx="519860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929389" y="3211126"/>
            <a:ext cx="51986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7478363" y="3198690"/>
            <a:ext cx="51986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5400000">
            <a:off x="5774895" y="1992673"/>
            <a:ext cx="519860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rot="16200000" flipV="1">
            <a:off x="5774895" y="4411383"/>
            <a:ext cx="519860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rot="16200000">
            <a:off x="6748601" y="4411383"/>
            <a:ext cx="51986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rot="16200000" flipH="1" flipV="1">
            <a:off x="6748601" y="1992673"/>
            <a:ext cx="51986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70845" y="4880338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※ z-</a:t>
            </a:r>
            <a:r>
              <a:rPr lang="ko-KR" altLang="en-US" sz="1100" dirty="0"/>
              <a:t>축 방향으로의 면벡터는 생략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3635896" y="2922241"/>
            <a:ext cx="978408" cy="48463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328311" y="2554593"/>
                <a:ext cx="15935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ko-KR" altLang="en-US" sz="1400" dirty="0"/>
                  <a:t>축에서의 조감도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311" y="2554593"/>
                <a:ext cx="1593577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1961" r="-1149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93797" y="2320723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797" y="2320723"/>
                <a:ext cx="482055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748919" y="2320723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919" y="2320723"/>
                <a:ext cx="487377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39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81C093B-6ADB-47B1-BD7D-9E723EADC660}"/>
              </a:ext>
            </a:extLst>
          </p:cNvPr>
          <p:cNvCxnSpPr>
            <a:cxnSpLocks/>
          </p:cNvCxnSpPr>
          <p:nvPr/>
        </p:nvCxnSpPr>
        <p:spPr>
          <a:xfrm>
            <a:off x="1701550" y="3622888"/>
            <a:ext cx="14905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F419E52-4105-45EA-B5B1-AF95CC330E3A}"/>
              </a:ext>
            </a:extLst>
          </p:cNvPr>
          <p:cNvCxnSpPr>
            <a:cxnSpLocks/>
          </p:cNvCxnSpPr>
          <p:nvPr/>
        </p:nvCxnSpPr>
        <p:spPr>
          <a:xfrm flipV="1">
            <a:off x="1705282" y="1938259"/>
            <a:ext cx="0" cy="1684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3451782-A8D3-432F-A0C4-0BCE41597CF1}"/>
              </a:ext>
            </a:extLst>
          </p:cNvPr>
          <p:cNvCxnSpPr>
            <a:cxnSpLocks/>
          </p:cNvCxnSpPr>
          <p:nvPr/>
        </p:nvCxnSpPr>
        <p:spPr>
          <a:xfrm flipH="1">
            <a:off x="942891" y="3622888"/>
            <a:ext cx="758661" cy="7679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5B2D496-0AE7-4F5A-82B5-FF3EA656A24C}"/>
                  </a:ext>
                </a:extLst>
              </p:cNvPr>
              <p:cNvSpPr txBox="1"/>
              <p:nvPr/>
            </p:nvSpPr>
            <p:spPr>
              <a:xfrm>
                <a:off x="794127" y="3825934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5B2D496-0AE7-4F5A-82B5-FF3EA656A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27" y="3825934"/>
                <a:ext cx="39683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206E17-8F44-49AA-8B1B-FDCA46BB027A}"/>
                  </a:ext>
                </a:extLst>
              </p:cNvPr>
              <p:cNvSpPr txBox="1"/>
              <p:nvPr/>
            </p:nvSpPr>
            <p:spPr>
              <a:xfrm>
                <a:off x="3098193" y="3219075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4206E17-8F44-49AA-8B1B-FDCA46BB0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193" y="3219075"/>
                <a:ext cx="40427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2297665-65FE-4A79-B2B1-8E5381AEA4B1}"/>
                  </a:ext>
                </a:extLst>
              </p:cNvPr>
              <p:cNvSpPr txBox="1"/>
              <p:nvPr/>
            </p:nvSpPr>
            <p:spPr>
              <a:xfrm>
                <a:off x="1293021" y="1938259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2297665-65FE-4A79-B2B1-8E5381AEA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021" y="1938259"/>
                <a:ext cx="39683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EE9DD656-E6E3-4D71-B4E3-229E6500DEAD}"/>
              </a:ext>
            </a:extLst>
          </p:cNvPr>
          <p:cNvSpPr/>
          <p:nvPr/>
        </p:nvSpPr>
        <p:spPr>
          <a:xfrm>
            <a:off x="1397214" y="2708482"/>
            <a:ext cx="308610" cy="1215390"/>
          </a:xfrm>
          <a:custGeom>
            <a:avLst/>
            <a:gdLst>
              <a:gd name="connsiteX0" fmla="*/ 300990 w 308610"/>
              <a:gd name="connsiteY0" fmla="*/ 0 h 1215390"/>
              <a:gd name="connsiteX1" fmla="*/ 0 w 308610"/>
              <a:gd name="connsiteY1" fmla="*/ 308610 h 1215390"/>
              <a:gd name="connsiteX2" fmla="*/ 0 w 308610"/>
              <a:gd name="connsiteY2" fmla="*/ 1215390 h 1215390"/>
              <a:gd name="connsiteX3" fmla="*/ 308610 w 308610"/>
              <a:gd name="connsiteY3" fmla="*/ 914400 h 1215390"/>
              <a:gd name="connsiteX4" fmla="*/ 300990 w 308610"/>
              <a:gd name="connsiteY4" fmla="*/ 0 h 121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610" h="1215390">
                <a:moveTo>
                  <a:pt x="300990" y="0"/>
                </a:moveTo>
                <a:lnTo>
                  <a:pt x="0" y="308610"/>
                </a:lnTo>
                <a:lnTo>
                  <a:pt x="0" y="1215390"/>
                </a:lnTo>
                <a:lnTo>
                  <a:pt x="308610" y="914400"/>
                </a:lnTo>
                <a:lnTo>
                  <a:pt x="300990" y="0"/>
                </a:lnTo>
                <a:close/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C149BC22-E957-46EA-8F98-2C47CC8325B1}"/>
              </a:ext>
            </a:extLst>
          </p:cNvPr>
          <p:cNvSpPr/>
          <p:nvPr/>
        </p:nvSpPr>
        <p:spPr>
          <a:xfrm>
            <a:off x="2299663" y="2708482"/>
            <a:ext cx="308610" cy="1215390"/>
          </a:xfrm>
          <a:custGeom>
            <a:avLst/>
            <a:gdLst>
              <a:gd name="connsiteX0" fmla="*/ 300990 w 308610"/>
              <a:gd name="connsiteY0" fmla="*/ 0 h 1215390"/>
              <a:gd name="connsiteX1" fmla="*/ 0 w 308610"/>
              <a:gd name="connsiteY1" fmla="*/ 308610 h 1215390"/>
              <a:gd name="connsiteX2" fmla="*/ 0 w 308610"/>
              <a:gd name="connsiteY2" fmla="*/ 1215390 h 1215390"/>
              <a:gd name="connsiteX3" fmla="*/ 308610 w 308610"/>
              <a:gd name="connsiteY3" fmla="*/ 914400 h 1215390"/>
              <a:gd name="connsiteX4" fmla="*/ 300990 w 308610"/>
              <a:gd name="connsiteY4" fmla="*/ 0 h 121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610" h="1215390">
                <a:moveTo>
                  <a:pt x="300990" y="0"/>
                </a:moveTo>
                <a:lnTo>
                  <a:pt x="0" y="308610"/>
                </a:lnTo>
                <a:lnTo>
                  <a:pt x="0" y="1215390"/>
                </a:lnTo>
                <a:lnTo>
                  <a:pt x="308610" y="914400"/>
                </a:lnTo>
                <a:lnTo>
                  <a:pt x="300990" y="0"/>
                </a:lnTo>
                <a:close/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6B4EDD9E-2815-496C-BC1B-E28FDF6A33C1}"/>
              </a:ext>
            </a:extLst>
          </p:cNvPr>
          <p:cNvSpPr/>
          <p:nvPr/>
        </p:nvSpPr>
        <p:spPr>
          <a:xfrm>
            <a:off x="1848439" y="2708482"/>
            <a:ext cx="308610" cy="1215390"/>
          </a:xfrm>
          <a:custGeom>
            <a:avLst/>
            <a:gdLst>
              <a:gd name="connsiteX0" fmla="*/ 300990 w 308610"/>
              <a:gd name="connsiteY0" fmla="*/ 0 h 1215390"/>
              <a:gd name="connsiteX1" fmla="*/ 0 w 308610"/>
              <a:gd name="connsiteY1" fmla="*/ 308610 h 1215390"/>
              <a:gd name="connsiteX2" fmla="*/ 0 w 308610"/>
              <a:gd name="connsiteY2" fmla="*/ 1215390 h 1215390"/>
              <a:gd name="connsiteX3" fmla="*/ 308610 w 308610"/>
              <a:gd name="connsiteY3" fmla="*/ 914400 h 1215390"/>
              <a:gd name="connsiteX4" fmla="*/ 300990 w 308610"/>
              <a:gd name="connsiteY4" fmla="*/ 0 h 121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610" h="1215390">
                <a:moveTo>
                  <a:pt x="300990" y="0"/>
                </a:moveTo>
                <a:lnTo>
                  <a:pt x="0" y="308610"/>
                </a:lnTo>
                <a:lnTo>
                  <a:pt x="0" y="1215390"/>
                </a:lnTo>
                <a:lnTo>
                  <a:pt x="308610" y="914400"/>
                </a:lnTo>
                <a:lnTo>
                  <a:pt x="300990" y="0"/>
                </a:lnTo>
                <a:close/>
              </a:path>
            </a:pathLst>
          </a:cu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3" name="정육면체 32">
            <a:extLst>
              <a:ext uri="{FF2B5EF4-FFF2-40B4-BE49-F238E27FC236}">
                <a16:creationId xmlns:a16="http://schemas.microsoft.com/office/drawing/2014/main" id="{BB4BA1F1-6D30-4D42-9798-EDFC8B29CBD9}"/>
              </a:ext>
            </a:extLst>
          </p:cNvPr>
          <p:cNvSpPr/>
          <p:nvPr/>
        </p:nvSpPr>
        <p:spPr>
          <a:xfrm>
            <a:off x="1391850" y="2707104"/>
            <a:ext cx="1216152" cy="1216152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06DAAA9-F59A-40C1-B6A2-E0394CE84EF2}"/>
              </a:ext>
            </a:extLst>
          </p:cNvPr>
          <p:cNvCxnSpPr>
            <a:cxnSpLocks/>
          </p:cNvCxnSpPr>
          <p:nvPr/>
        </p:nvCxnSpPr>
        <p:spPr>
          <a:xfrm>
            <a:off x="5569383" y="2264750"/>
            <a:ext cx="2403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83334AD-CE2F-43DD-BEFF-ECA67F9062BC}"/>
                  </a:ext>
                </a:extLst>
              </p:cNvPr>
              <p:cNvSpPr txBox="1"/>
              <p:nvPr/>
            </p:nvSpPr>
            <p:spPr>
              <a:xfrm>
                <a:off x="7797760" y="1809672"/>
                <a:ext cx="651944" cy="595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83334AD-CE2F-43DD-BEFF-ECA67F906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760" y="1809672"/>
                <a:ext cx="651944" cy="59558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FAC8454-190E-4E23-9791-FA3DDA612AC2}"/>
              </a:ext>
            </a:extLst>
          </p:cNvPr>
          <p:cNvCxnSpPr>
            <a:cxnSpLocks/>
          </p:cNvCxnSpPr>
          <p:nvPr/>
        </p:nvCxnSpPr>
        <p:spPr>
          <a:xfrm flipH="1">
            <a:off x="5569385" y="2264750"/>
            <a:ext cx="2" cy="2180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13409B-B9F0-47B1-9090-4210ACB450B5}"/>
                  </a:ext>
                </a:extLst>
              </p:cNvPr>
              <p:cNvSpPr txBox="1"/>
              <p:nvPr/>
            </p:nvSpPr>
            <p:spPr>
              <a:xfrm>
                <a:off x="4979690" y="4138594"/>
                <a:ext cx="639947" cy="595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E13409B-B9F0-47B1-9090-4210ACB45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690" y="4138594"/>
                <a:ext cx="639947" cy="59558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67DD87-3044-406F-8EB5-98DE69D8BBB9}"/>
              </a:ext>
            </a:extLst>
          </p:cNvPr>
          <p:cNvSpPr/>
          <p:nvPr/>
        </p:nvSpPr>
        <p:spPr>
          <a:xfrm>
            <a:off x="5569383" y="2264750"/>
            <a:ext cx="1873844" cy="1873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49FE921-22E1-459E-801B-623A4E640F5C}"/>
              </a:ext>
            </a:extLst>
          </p:cNvPr>
          <p:cNvCxnSpPr/>
          <p:nvPr/>
        </p:nvCxnSpPr>
        <p:spPr>
          <a:xfrm>
            <a:off x="5569383" y="2245918"/>
            <a:ext cx="0" cy="191150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958972E-5AB2-4564-BD86-289280003A80}"/>
              </a:ext>
            </a:extLst>
          </p:cNvPr>
          <p:cNvCxnSpPr/>
          <p:nvPr/>
        </p:nvCxnSpPr>
        <p:spPr>
          <a:xfrm>
            <a:off x="7440236" y="2245918"/>
            <a:ext cx="0" cy="191150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076CBE9-2464-4DDF-BB08-D17B16179956}"/>
              </a:ext>
            </a:extLst>
          </p:cNvPr>
          <p:cNvCxnSpPr/>
          <p:nvPr/>
        </p:nvCxnSpPr>
        <p:spPr>
          <a:xfrm>
            <a:off x="6486791" y="2245918"/>
            <a:ext cx="0" cy="1911508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/>
          <p:cNvCxnSpPr/>
          <p:nvPr/>
        </p:nvCxnSpPr>
        <p:spPr>
          <a:xfrm>
            <a:off x="6526771" y="3211126"/>
            <a:ext cx="51986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012111" y="3211126"/>
            <a:ext cx="519860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929389" y="3211126"/>
            <a:ext cx="51986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7478363" y="3198690"/>
            <a:ext cx="51986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5400000">
            <a:off x="5774895" y="1992673"/>
            <a:ext cx="519860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rot="16200000" flipV="1">
            <a:off x="5774895" y="4411383"/>
            <a:ext cx="519860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rot="16200000">
            <a:off x="6748601" y="4411383"/>
            <a:ext cx="51986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rot="16200000" flipH="1" flipV="1">
            <a:off x="6748601" y="1992673"/>
            <a:ext cx="51986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09000" y="4880338"/>
            <a:ext cx="3435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※ Surface vectors along with z-axis are not shown</a:t>
            </a:r>
            <a:endParaRPr lang="ko-KR" altLang="en-US" sz="1100" dirty="0"/>
          </a:p>
        </p:txBody>
      </p:sp>
      <p:sp>
        <p:nvSpPr>
          <p:cNvPr id="7" name="오른쪽 화살표 6"/>
          <p:cNvSpPr/>
          <p:nvPr/>
        </p:nvSpPr>
        <p:spPr>
          <a:xfrm>
            <a:off x="3635896" y="2922241"/>
            <a:ext cx="978408" cy="48463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369607" y="2554593"/>
                <a:ext cx="15109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/>
                  <a:t>view from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1400" dirty="0"/>
                  <a:t>-axis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607" y="2554593"/>
                <a:ext cx="1510991" cy="307777"/>
              </a:xfrm>
              <a:prstGeom prst="rect">
                <a:avLst/>
              </a:prstGeom>
              <a:blipFill>
                <a:blip r:embed="rId7"/>
                <a:stretch>
                  <a:fillRect l="-806" t="-3922" r="-806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93797" y="2320723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797" y="2320723"/>
                <a:ext cx="482055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748919" y="2320723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919" y="2320723"/>
                <a:ext cx="487377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63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EE9DD656-E6E3-4D71-B4E3-229E6500DEAD}"/>
              </a:ext>
            </a:extLst>
          </p:cNvPr>
          <p:cNvSpPr/>
          <p:nvPr/>
        </p:nvSpPr>
        <p:spPr>
          <a:xfrm>
            <a:off x="1397214" y="2708482"/>
            <a:ext cx="308610" cy="1215390"/>
          </a:xfrm>
          <a:custGeom>
            <a:avLst/>
            <a:gdLst>
              <a:gd name="connsiteX0" fmla="*/ 300990 w 308610"/>
              <a:gd name="connsiteY0" fmla="*/ 0 h 1215390"/>
              <a:gd name="connsiteX1" fmla="*/ 0 w 308610"/>
              <a:gd name="connsiteY1" fmla="*/ 308610 h 1215390"/>
              <a:gd name="connsiteX2" fmla="*/ 0 w 308610"/>
              <a:gd name="connsiteY2" fmla="*/ 1215390 h 1215390"/>
              <a:gd name="connsiteX3" fmla="*/ 308610 w 308610"/>
              <a:gd name="connsiteY3" fmla="*/ 914400 h 1215390"/>
              <a:gd name="connsiteX4" fmla="*/ 300990 w 308610"/>
              <a:gd name="connsiteY4" fmla="*/ 0 h 121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610" h="1215390">
                <a:moveTo>
                  <a:pt x="300990" y="0"/>
                </a:moveTo>
                <a:lnTo>
                  <a:pt x="0" y="308610"/>
                </a:lnTo>
                <a:lnTo>
                  <a:pt x="0" y="1215390"/>
                </a:lnTo>
                <a:lnTo>
                  <a:pt x="308610" y="914400"/>
                </a:lnTo>
                <a:lnTo>
                  <a:pt x="300990" y="0"/>
                </a:lnTo>
                <a:close/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81C093B-6ADB-47B1-BD7D-9E723EADC660}"/>
              </a:ext>
            </a:extLst>
          </p:cNvPr>
          <p:cNvCxnSpPr>
            <a:cxnSpLocks/>
          </p:cNvCxnSpPr>
          <p:nvPr/>
        </p:nvCxnSpPr>
        <p:spPr>
          <a:xfrm>
            <a:off x="1701550" y="3622888"/>
            <a:ext cx="14905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F419E52-4105-45EA-B5B1-AF95CC330E3A}"/>
              </a:ext>
            </a:extLst>
          </p:cNvPr>
          <p:cNvCxnSpPr>
            <a:cxnSpLocks/>
          </p:cNvCxnSpPr>
          <p:nvPr/>
        </p:nvCxnSpPr>
        <p:spPr>
          <a:xfrm flipV="1">
            <a:off x="1705282" y="1938259"/>
            <a:ext cx="0" cy="1684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3451782-A8D3-432F-A0C4-0BCE41597CF1}"/>
              </a:ext>
            </a:extLst>
          </p:cNvPr>
          <p:cNvCxnSpPr>
            <a:cxnSpLocks/>
          </p:cNvCxnSpPr>
          <p:nvPr/>
        </p:nvCxnSpPr>
        <p:spPr>
          <a:xfrm flipH="1">
            <a:off x="942891" y="3622888"/>
            <a:ext cx="758661" cy="7679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5B2D496-0AE7-4F5A-82B5-FF3EA656A24C}"/>
                  </a:ext>
                </a:extLst>
              </p:cNvPr>
              <p:cNvSpPr txBox="1"/>
              <p:nvPr/>
            </p:nvSpPr>
            <p:spPr>
              <a:xfrm>
                <a:off x="794127" y="3825934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5B2D496-0AE7-4F5A-82B5-FF3EA656A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27" y="3825934"/>
                <a:ext cx="39683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206E17-8F44-49AA-8B1B-FDCA46BB027A}"/>
                  </a:ext>
                </a:extLst>
              </p:cNvPr>
              <p:cNvSpPr txBox="1"/>
              <p:nvPr/>
            </p:nvSpPr>
            <p:spPr>
              <a:xfrm>
                <a:off x="3098193" y="3219075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4206E17-8F44-49AA-8B1B-FDCA46BB0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193" y="3219075"/>
                <a:ext cx="40427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2297665-65FE-4A79-B2B1-8E5381AEA4B1}"/>
                  </a:ext>
                </a:extLst>
              </p:cNvPr>
              <p:cNvSpPr txBox="1"/>
              <p:nvPr/>
            </p:nvSpPr>
            <p:spPr>
              <a:xfrm>
                <a:off x="1293021" y="1938259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2297665-65FE-4A79-B2B1-8E5381AEA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021" y="1938259"/>
                <a:ext cx="39683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6B4EDD9E-2815-496C-BC1B-E28FDF6A33C1}"/>
              </a:ext>
            </a:extLst>
          </p:cNvPr>
          <p:cNvSpPr/>
          <p:nvPr/>
        </p:nvSpPr>
        <p:spPr>
          <a:xfrm>
            <a:off x="1848439" y="2708482"/>
            <a:ext cx="308610" cy="1215390"/>
          </a:xfrm>
          <a:custGeom>
            <a:avLst/>
            <a:gdLst>
              <a:gd name="connsiteX0" fmla="*/ 300990 w 308610"/>
              <a:gd name="connsiteY0" fmla="*/ 0 h 1215390"/>
              <a:gd name="connsiteX1" fmla="*/ 0 w 308610"/>
              <a:gd name="connsiteY1" fmla="*/ 308610 h 1215390"/>
              <a:gd name="connsiteX2" fmla="*/ 0 w 308610"/>
              <a:gd name="connsiteY2" fmla="*/ 1215390 h 1215390"/>
              <a:gd name="connsiteX3" fmla="*/ 308610 w 308610"/>
              <a:gd name="connsiteY3" fmla="*/ 914400 h 1215390"/>
              <a:gd name="connsiteX4" fmla="*/ 300990 w 308610"/>
              <a:gd name="connsiteY4" fmla="*/ 0 h 121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610" h="1215390">
                <a:moveTo>
                  <a:pt x="300990" y="0"/>
                </a:moveTo>
                <a:lnTo>
                  <a:pt x="0" y="308610"/>
                </a:lnTo>
                <a:lnTo>
                  <a:pt x="0" y="1215390"/>
                </a:lnTo>
                <a:lnTo>
                  <a:pt x="308610" y="914400"/>
                </a:lnTo>
                <a:lnTo>
                  <a:pt x="300990" y="0"/>
                </a:lnTo>
                <a:close/>
              </a:path>
            </a:pathLst>
          </a:cu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06DAAA9-F59A-40C1-B6A2-E0394CE84EF2}"/>
              </a:ext>
            </a:extLst>
          </p:cNvPr>
          <p:cNvCxnSpPr>
            <a:cxnSpLocks/>
          </p:cNvCxnSpPr>
          <p:nvPr/>
        </p:nvCxnSpPr>
        <p:spPr>
          <a:xfrm>
            <a:off x="5569383" y="2264750"/>
            <a:ext cx="2403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83334AD-CE2F-43DD-BEFF-ECA67F9062BC}"/>
                  </a:ext>
                </a:extLst>
              </p:cNvPr>
              <p:cNvSpPr txBox="1"/>
              <p:nvPr/>
            </p:nvSpPr>
            <p:spPr>
              <a:xfrm>
                <a:off x="7797760" y="1809672"/>
                <a:ext cx="651944" cy="595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83334AD-CE2F-43DD-BEFF-ECA67F906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760" y="1809672"/>
                <a:ext cx="651944" cy="59558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FAC8454-190E-4E23-9791-FA3DDA612AC2}"/>
              </a:ext>
            </a:extLst>
          </p:cNvPr>
          <p:cNvCxnSpPr>
            <a:cxnSpLocks/>
          </p:cNvCxnSpPr>
          <p:nvPr/>
        </p:nvCxnSpPr>
        <p:spPr>
          <a:xfrm flipH="1">
            <a:off x="5569385" y="2264750"/>
            <a:ext cx="2" cy="2180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13409B-B9F0-47B1-9090-4210ACB450B5}"/>
                  </a:ext>
                </a:extLst>
              </p:cNvPr>
              <p:cNvSpPr txBox="1"/>
              <p:nvPr/>
            </p:nvSpPr>
            <p:spPr>
              <a:xfrm>
                <a:off x="4979690" y="4138594"/>
                <a:ext cx="639947" cy="595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E13409B-B9F0-47B1-9090-4210ACB45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690" y="4138594"/>
                <a:ext cx="639947" cy="59558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67DD87-3044-406F-8EB5-98DE69D8BBB9}"/>
              </a:ext>
            </a:extLst>
          </p:cNvPr>
          <p:cNvSpPr/>
          <p:nvPr/>
        </p:nvSpPr>
        <p:spPr>
          <a:xfrm>
            <a:off x="5566392" y="2273029"/>
            <a:ext cx="1873844" cy="1873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076CBE9-2464-4DDF-BB08-D17B16179956}"/>
              </a:ext>
            </a:extLst>
          </p:cNvPr>
          <p:cNvCxnSpPr>
            <a:stCxn id="13" idx="0"/>
            <a:endCxn id="13" idx="2"/>
          </p:cNvCxnSpPr>
          <p:nvPr/>
        </p:nvCxnSpPr>
        <p:spPr>
          <a:xfrm>
            <a:off x="6503314" y="2273029"/>
            <a:ext cx="0" cy="1873844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70845" y="4880338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※ z-</a:t>
            </a:r>
            <a:r>
              <a:rPr lang="ko-KR" altLang="en-US" sz="1100" dirty="0"/>
              <a:t>축 방향으로의 면벡터는 생략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3635896" y="2922241"/>
            <a:ext cx="978408" cy="48463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328311" y="2554593"/>
                <a:ext cx="15935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ko-KR" altLang="en-US" sz="1400" dirty="0"/>
                  <a:t>축에서의 조감도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311" y="2554593"/>
                <a:ext cx="1593577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1961" r="-1149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96458" y="2528788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458" y="2528788"/>
                <a:ext cx="482055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742569" y="2528788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569" y="2528788"/>
                <a:ext cx="487377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직사각형 50">
            <a:extLst>
              <a:ext uri="{FF2B5EF4-FFF2-40B4-BE49-F238E27FC236}">
                <a16:creationId xmlns:a16="http://schemas.microsoft.com/office/drawing/2014/main" id="{BB74164F-B477-4FDE-B59B-41336F7C5864}"/>
              </a:ext>
            </a:extLst>
          </p:cNvPr>
          <p:cNvSpPr/>
          <p:nvPr/>
        </p:nvSpPr>
        <p:spPr>
          <a:xfrm>
            <a:off x="1551519" y="2862370"/>
            <a:ext cx="899577" cy="900825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3" name="정육면체 32">
            <a:extLst>
              <a:ext uri="{FF2B5EF4-FFF2-40B4-BE49-F238E27FC236}">
                <a16:creationId xmlns:a16="http://schemas.microsoft.com/office/drawing/2014/main" id="{BB4BA1F1-6D30-4D42-9798-EDFC8B29CBD9}"/>
              </a:ext>
            </a:extLst>
          </p:cNvPr>
          <p:cNvSpPr/>
          <p:nvPr/>
        </p:nvSpPr>
        <p:spPr>
          <a:xfrm>
            <a:off x="1391850" y="2707104"/>
            <a:ext cx="1216152" cy="1216152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4" name="직선 연결선 3"/>
          <p:cNvCxnSpPr>
            <a:stCxn id="51" idx="0"/>
            <a:endCxn id="51" idx="2"/>
          </p:cNvCxnSpPr>
          <p:nvPr/>
        </p:nvCxnSpPr>
        <p:spPr>
          <a:xfrm>
            <a:off x="2001308" y="2862370"/>
            <a:ext cx="0" cy="900825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C149BC22-E957-46EA-8F98-2C47CC8325B1}"/>
              </a:ext>
            </a:extLst>
          </p:cNvPr>
          <p:cNvSpPr/>
          <p:nvPr/>
        </p:nvSpPr>
        <p:spPr>
          <a:xfrm>
            <a:off x="2299663" y="2708482"/>
            <a:ext cx="308610" cy="1215390"/>
          </a:xfrm>
          <a:custGeom>
            <a:avLst/>
            <a:gdLst>
              <a:gd name="connsiteX0" fmla="*/ 300990 w 308610"/>
              <a:gd name="connsiteY0" fmla="*/ 0 h 1215390"/>
              <a:gd name="connsiteX1" fmla="*/ 0 w 308610"/>
              <a:gd name="connsiteY1" fmla="*/ 308610 h 1215390"/>
              <a:gd name="connsiteX2" fmla="*/ 0 w 308610"/>
              <a:gd name="connsiteY2" fmla="*/ 1215390 h 1215390"/>
              <a:gd name="connsiteX3" fmla="*/ 308610 w 308610"/>
              <a:gd name="connsiteY3" fmla="*/ 914400 h 1215390"/>
              <a:gd name="connsiteX4" fmla="*/ 300990 w 308610"/>
              <a:gd name="connsiteY4" fmla="*/ 0 h 121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610" h="1215390">
                <a:moveTo>
                  <a:pt x="300990" y="0"/>
                </a:moveTo>
                <a:lnTo>
                  <a:pt x="0" y="308610"/>
                </a:lnTo>
                <a:lnTo>
                  <a:pt x="0" y="1215390"/>
                </a:lnTo>
                <a:lnTo>
                  <a:pt x="308610" y="914400"/>
                </a:lnTo>
                <a:lnTo>
                  <a:pt x="300990" y="0"/>
                </a:lnTo>
                <a:close/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076CBE9-2464-4DDF-BB08-D17B16179956}"/>
              </a:ext>
            </a:extLst>
          </p:cNvPr>
          <p:cNvCxnSpPr/>
          <p:nvPr/>
        </p:nvCxnSpPr>
        <p:spPr>
          <a:xfrm rot="16200000">
            <a:off x="6486791" y="2245919"/>
            <a:ext cx="0" cy="1911508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49FE921-22E1-459E-801B-623A4E640F5C}"/>
              </a:ext>
            </a:extLst>
          </p:cNvPr>
          <p:cNvCxnSpPr/>
          <p:nvPr/>
        </p:nvCxnSpPr>
        <p:spPr>
          <a:xfrm>
            <a:off x="5569383" y="2245918"/>
            <a:ext cx="0" cy="191150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958972E-5AB2-4564-BD86-289280003A80}"/>
              </a:ext>
            </a:extLst>
          </p:cNvPr>
          <p:cNvCxnSpPr/>
          <p:nvPr/>
        </p:nvCxnSpPr>
        <p:spPr>
          <a:xfrm>
            <a:off x="7440236" y="2245918"/>
            <a:ext cx="0" cy="191150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793797" y="3501008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5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5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797" y="3501008"/>
                <a:ext cx="487377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742569" y="3501008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569" y="3501008"/>
                <a:ext cx="487377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/>
          <p:cNvCxnSpPr/>
          <p:nvPr/>
        </p:nvCxnSpPr>
        <p:spPr>
          <a:xfrm>
            <a:off x="6037485" y="1993906"/>
            <a:ext cx="0" cy="26280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rot="16200000">
            <a:off x="5402018" y="2582054"/>
            <a:ext cx="0" cy="26280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rot="5400000" flipH="1">
            <a:off x="6672004" y="2582054"/>
            <a:ext cx="0" cy="26280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6037485" y="3241806"/>
            <a:ext cx="0" cy="2639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rot="16200000">
            <a:off x="6330434" y="2582055"/>
            <a:ext cx="0" cy="26280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6986257" y="1993602"/>
            <a:ext cx="0" cy="26280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rot="5400000" flipH="1">
            <a:off x="7608952" y="2582054"/>
            <a:ext cx="0" cy="26280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6986257" y="3239425"/>
            <a:ext cx="0" cy="26396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6037485" y="2901757"/>
            <a:ext cx="0" cy="262800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rot="16200000">
            <a:off x="5402018" y="3554275"/>
            <a:ext cx="0" cy="262800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rot="5400000" flipH="1">
            <a:off x="6670075" y="3554274"/>
            <a:ext cx="0" cy="262800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6037485" y="4159807"/>
            <a:ext cx="0" cy="262800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rot="16200000">
            <a:off x="6330434" y="3554275"/>
            <a:ext cx="0" cy="26280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6986257" y="2901757"/>
            <a:ext cx="0" cy="26280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rot="5400000" flipH="1">
            <a:off x="7608952" y="3554274"/>
            <a:ext cx="0" cy="26280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6986257" y="4147580"/>
            <a:ext cx="0" cy="263964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8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EE9DD656-E6E3-4D71-B4E3-229E6500DEAD}"/>
              </a:ext>
            </a:extLst>
          </p:cNvPr>
          <p:cNvSpPr/>
          <p:nvPr/>
        </p:nvSpPr>
        <p:spPr>
          <a:xfrm>
            <a:off x="1397214" y="2708482"/>
            <a:ext cx="308610" cy="1215390"/>
          </a:xfrm>
          <a:custGeom>
            <a:avLst/>
            <a:gdLst>
              <a:gd name="connsiteX0" fmla="*/ 300990 w 308610"/>
              <a:gd name="connsiteY0" fmla="*/ 0 h 1215390"/>
              <a:gd name="connsiteX1" fmla="*/ 0 w 308610"/>
              <a:gd name="connsiteY1" fmla="*/ 308610 h 1215390"/>
              <a:gd name="connsiteX2" fmla="*/ 0 w 308610"/>
              <a:gd name="connsiteY2" fmla="*/ 1215390 h 1215390"/>
              <a:gd name="connsiteX3" fmla="*/ 308610 w 308610"/>
              <a:gd name="connsiteY3" fmla="*/ 914400 h 1215390"/>
              <a:gd name="connsiteX4" fmla="*/ 300990 w 308610"/>
              <a:gd name="connsiteY4" fmla="*/ 0 h 121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610" h="1215390">
                <a:moveTo>
                  <a:pt x="300990" y="0"/>
                </a:moveTo>
                <a:lnTo>
                  <a:pt x="0" y="308610"/>
                </a:lnTo>
                <a:lnTo>
                  <a:pt x="0" y="1215390"/>
                </a:lnTo>
                <a:lnTo>
                  <a:pt x="308610" y="914400"/>
                </a:lnTo>
                <a:lnTo>
                  <a:pt x="300990" y="0"/>
                </a:lnTo>
                <a:close/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81C093B-6ADB-47B1-BD7D-9E723EADC660}"/>
              </a:ext>
            </a:extLst>
          </p:cNvPr>
          <p:cNvCxnSpPr>
            <a:cxnSpLocks/>
          </p:cNvCxnSpPr>
          <p:nvPr/>
        </p:nvCxnSpPr>
        <p:spPr>
          <a:xfrm>
            <a:off x="1701550" y="3622888"/>
            <a:ext cx="14905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F419E52-4105-45EA-B5B1-AF95CC330E3A}"/>
              </a:ext>
            </a:extLst>
          </p:cNvPr>
          <p:cNvCxnSpPr>
            <a:cxnSpLocks/>
          </p:cNvCxnSpPr>
          <p:nvPr/>
        </p:nvCxnSpPr>
        <p:spPr>
          <a:xfrm flipV="1">
            <a:off x="1705282" y="1938259"/>
            <a:ext cx="0" cy="1684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3451782-A8D3-432F-A0C4-0BCE41597CF1}"/>
              </a:ext>
            </a:extLst>
          </p:cNvPr>
          <p:cNvCxnSpPr>
            <a:cxnSpLocks/>
          </p:cNvCxnSpPr>
          <p:nvPr/>
        </p:nvCxnSpPr>
        <p:spPr>
          <a:xfrm flipH="1">
            <a:off x="942891" y="3622888"/>
            <a:ext cx="758661" cy="7679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5B2D496-0AE7-4F5A-82B5-FF3EA656A24C}"/>
                  </a:ext>
                </a:extLst>
              </p:cNvPr>
              <p:cNvSpPr txBox="1"/>
              <p:nvPr/>
            </p:nvSpPr>
            <p:spPr>
              <a:xfrm>
                <a:off x="794127" y="3825934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5B2D496-0AE7-4F5A-82B5-FF3EA656A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27" y="3825934"/>
                <a:ext cx="39683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206E17-8F44-49AA-8B1B-FDCA46BB027A}"/>
                  </a:ext>
                </a:extLst>
              </p:cNvPr>
              <p:cNvSpPr txBox="1"/>
              <p:nvPr/>
            </p:nvSpPr>
            <p:spPr>
              <a:xfrm>
                <a:off x="3098193" y="3219075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4206E17-8F44-49AA-8B1B-FDCA46BB0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193" y="3219075"/>
                <a:ext cx="40427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2297665-65FE-4A79-B2B1-8E5381AEA4B1}"/>
                  </a:ext>
                </a:extLst>
              </p:cNvPr>
              <p:cNvSpPr txBox="1"/>
              <p:nvPr/>
            </p:nvSpPr>
            <p:spPr>
              <a:xfrm>
                <a:off x="1293021" y="1938259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2297665-65FE-4A79-B2B1-8E5381AEA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021" y="1938259"/>
                <a:ext cx="39683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6B4EDD9E-2815-496C-BC1B-E28FDF6A33C1}"/>
              </a:ext>
            </a:extLst>
          </p:cNvPr>
          <p:cNvSpPr/>
          <p:nvPr/>
        </p:nvSpPr>
        <p:spPr>
          <a:xfrm>
            <a:off x="1848439" y="2708482"/>
            <a:ext cx="308610" cy="1215390"/>
          </a:xfrm>
          <a:custGeom>
            <a:avLst/>
            <a:gdLst>
              <a:gd name="connsiteX0" fmla="*/ 300990 w 308610"/>
              <a:gd name="connsiteY0" fmla="*/ 0 h 1215390"/>
              <a:gd name="connsiteX1" fmla="*/ 0 w 308610"/>
              <a:gd name="connsiteY1" fmla="*/ 308610 h 1215390"/>
              <a:gd name="connsiteX2" fmla="*/ 0 w 308610"/>
              <a:gd name="connsiteY2" fmla="*/ 1215390 h 1215390"/>
              <a:gd name="connsiteX3" fmla="*/ 308610 w 308610"/>
              <a:gd name="connsiteY3" fmla="*/ 914400 h 1215390"/>
              <a:gd name="connsiteX4" fmla="*/ 300990 w 308610"/>
              <a:gd name="connsiteY4" fmla="*/ 0 h 121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610" h="1215390">
                <a:moveTo>
                  <a:pt x="300990" y="0"/>
                </a:moveTo>
                <a:lnTo>
                  <a:pt x="0" y="308610"/>
                </a:lnTo>
                <a:lnTo>
                  <a:pt x="0" y="1215390"/>
                </a:lnTo>
                <a:lnTo>
                  <a:pt x="308610" y="914400"/>
                </a:lnTo>
                <a:lnTo>
                  <a:pt x="300990" y="0"/>
                </a:lnTo>
                <a:close/>
              </a:path>
            </a:pathLst>
          </a:cu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06DAAA9-F59A-40C1-B6A2-E0394CE84EF2}"/>
              </a:ext>
            </a:extLst>
          </p:cNvPr>
          <p:cNvCxnSpPr>
            <a:cxnSpLocks/>
          </p:cNvCxnSpPr>
          <p:nvPr/>
        </p:nvCxnSpPr>
        <p:spPr>
          <a:xfrm>
            <a:off x="5569383" y="2264750"/>
            <a:ext cx="2403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83334AD-CE2F-43DD-BEFF-ECA67F9062BC}"/>
                  </a:ext>
                </a:extLst>
              </p:cNvPr>
              <p:cNvSpPr txBox="1"/>
              <p:nvPr/>
            </p:nvSpPr>
            <p:spPr>
              <a:xfrm>
                <a:off x="7797760" y="1809672"/>
                <a:ext cx="651944" cy="595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83334AD-CE2F-43DD-BEFF-ECA67F906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760" y="1809672"/>
                <a:ext cx="651944" cy="59558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FAC8454-190E-4E23-9791-FA3DDA612AC2}"/>
              </a:ext>
            </a:extLst>
          </p:cNvPr>
          <p:cNvCxnSpPr>
            <a:cxnSpLocks/>
          </p:cNvCxnSpPr>
          <p:nvPr/>
        </p:nvCxnSpPr>
        <p:spPr>
          <a:xfrm flipH="1">
            <a:off x="5569385" y="2264750"/>
            <a:ext cx="2" cy="2180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13409B-B9F0-47B1-9090-4210ACB450B5}"/>
                  </a:ext>
                </a:extLst>
              </p:cNvPr>
              <p:cNvSpPr txBox="1"/>
              <p:nvPr/>
            </p:nvSpPr>
            <p:spPr>
              <a:xfrm>
                <a:off x="4979690" y="4138594"/>
                <a:ext cx="639947" cy="595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E13409B-B9F0-47B1-9090-4210ACB45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690" y="4138594"/>
                <a:ext cx="639947" cy="59558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67DD87-3044-406F-8EB5-98DE69D8BBB9}"/>
              </a:ext>
            </a:extLst>
          </p:cNvPr>
          <p:cNvSpPr/>
          <p:nvPr/>
        </p:nvSpPr>
        <p:spPr>
          <a:xfrm>
            <a:off x="5566392" y="2273029"/>
            <a:ext cx="1873844" cy="1873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076CBE9-2464-4DDF-BB08-D17B16179956}"/>
              </a:ext>
            </a:extLst>
          </p:cNvPr>
          <p:cNvCxnSpPr>
            <a:stCxn id="13" idx="0"/>
            <a:endCxn id="13" idx="2"/>
          </p:cNvCxnSpPr>
          <p:nvPr/>
        </p:nvCxnSpPr>
        <p:spPr>
          <a:xfrm>
            <a:off x="6503314" y="2273029"/>
            <a:ext cx="0" cy="1873844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08993" y="4880338"/>
            <a:ext cx="3435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※ Surface vectors along with z-axis are not shown</a:t>
            </a:r>
            <a:endParaRPr lang="ko-KR" altLang="en-US" sz="1100" dirty="0"/>
          </a:p>
        </p:txBody>
      </p:sp>
      <p:sp>
        <p:nvSpPr>
          <p:cNvPr id="7" name="오른쪽 화살표 6"/>
          <p:cNvSpPr/>
          <p:nvPr/>
        </p:nvSpPr>
        <p:spPr>
          <a:xfrm>
            <a:off x="3635896" y="2922241"/>
            <a:ext cx="978408" cy="48463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366462" y="2554593"/>
                <a:ext cx="1517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/>
                  <a:t>view from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1400" dirty="0"/>
                  <a:t>-axis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462" y="2554593"/>
                <a:ext cx="1517275" cy="307777"/>
              </a:xfrm>
              <a:prstGeom prst="rect">
                <a:avLst/>
              </a:prstGeom>
              <a:blipFill>
                <a:blip r:embed="rId7"/>
                <a:stretch>
                  <a:fillRect l="-803" t="-3922" r="-40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96458" y="2528788"/>
                <a:ext cx="482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458" y="2528788"/>
                <a:ext cx="482055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742569" y="2528788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569" y="2528788"/>
                <a:ext cx="487377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직사각형 50">
            <a:extLst>
              <a:ext uri="{FF2B5EF4-FFF2-40B4-BE49-F238E27FC236}">
                <a16:creationId xmlns:a16="http://schemas.microsoft.com/office/drawing/2014/main" id="{BB74164F-B477-4FDE-B59B-41336F7C5864}"/>
              </a:ext>
            </a:extLst>
          </p:cNvPr>
          <p:cNvSpPr/>
          <p:nvPr/>
        </p:nvSpPr>
        <p:spPr>
          <a:xfrm>
            <a:off x="1551519" y="2862370"/>
            <a:ext cx="899577" cy="900825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3" name="정육면체 32">
            <a:extLst>
              <a:ext uri="{FF2B5EF4-FFF2-40B4-BE49-F238E27FC236}">
                <a16:creationId xmlns:a16="http://schemas.microsoft.com/office/drawing/2014/main" id="{BB4BA1F1-6D30-4D42-9798-EDFC8B29CBD9}"/>
              </a:ext>
            </a:extLst>
          </p:cNvPr>
          <p:cNvSpPr/>
          <p:nvPr/>
        </p:nvSpPr>
        <p:spPr>
          <a:xfrm>
            <a:off x="1391850" y="2707104"/>
            <a:ext cx="1216152" cy="1216152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4" name="직선 연결선 3"/>
          <p:cNvCxnSpPr>
            <a:stCxn id="51" idx="0"/>
            <a:endCxn id="51" idx="2"/>
          </p:cNvCxnSpPr>
          <p:nvPr/>
        </p:nvCxnSpPr>
        <p:spPr>
          <a:xfrm>
            <a:off x="2001308" y="2862370"/>
            <a:ext cx="0" cy="900825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C149BC22-E957-46EA-8F98-2C47CC8325B1}"/>
              </a:ext>
            </a:extLst>
          </p:cNvPr>
          <p:cNvSpPr/>
          <p:nvPr/>
        </p:nvSpPr>
        <p:spPr>
          <a:xfrm>
            <a:off x="2299663" y="2708482"/>
            <a:ext cx="308610" cy="1215390"/>
          </a:xfrm>
          <a:custGeom>
            <a:avLst/>
            <a:gdLst>
              <a:gd name="connsiteX0" fmla="*/ 300990 w 308610"/>
              <a:gd name="connsiteY0" fmla="*/ 0 h 1215390"/>
              <a:gd name="connsiteX1" fmla="*/ 0 w 308610"/>
              <a:gd name="connsiteY1" fmla="*/ 308610 h 1215390"/>
              <a:gd name="connsiteX2" fmla="*/ 0 w 308610"/>
              <a:gd name="connsiteY2" fmla="*/ 1215390 h 1215390"/>
              <a:gd name="connsiteX3" fmla="*/ 308610 w 308610"/>
              <a:gd name="connsiteY3" fmla="*/ 914400 h 1215390"/>
              <a:gd name="connsiteX4" fmla="*/ 300990 w 308610"/>
              <a:gd name="connsiteY4" fmla="*/ 0 h 1215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610" h="1215390">
                <a:moveTo>
                  <a:pt x="300990" y="0"/>
                </a:moveTo>
                <a:lnTo>
                  <a:pt x="0" y="308610"/>
                </a:lnTo>
                <a:lnTo>
                  <a:pt x="0" y="1215390"/>
                </a:lnTo>
                <a:lnTo>
                  <a:pt x="308610" y="914400"/>
                </a:lnTo>
                <a:lnTo>
                  <a:pt x="300990" y="0"/>
                </a:lnTo>
                <a:close/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076CBE9-2464-4DDF-BB08-D17B16179956}"/>
              </a:ext>
            </a:extLst>
          </p:cNvPr>
          <p:cNvCxnSpPr/>
          <p:nvPr/>
        </p:nvCxnSpPr>
        <p:spPr>
          <a:xfrm rot="16200000">
            <a:off x="6486791" y="2245919"/>
            <a:ext cx="0" cy="1911508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49FE921-22E1-459E-801B-623A4E640F5C}"/>
              </a:ext>
            </a:extLst>
          </p:cNvPr>
          <p:cNvCxnSpPr/>
          <p:nvPr/>
        </p:nvCxnSpPr>
        <p:spPr>
          <a:xfrm>
            <a:off x="5569383" y="2245918"/>
            <a:ext cx="0" cy="191150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958972E-5AB2-4564-BD86-289280003A80}"/>
              </a:ext>
            </a:extLst>
          </p:cNvPr>
          <p:cNvCxnSpPr/>
          <p:nvPr/>
        </p:nvCxnSpPr>
        <p:spPr>
          <a:xfrm>
            <a:off x="7440236" y="2245918"/>
            <a:ext cx="0" cy="191150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793797" y="3501008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5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5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797" y="3501008"/>
                <a:ext cx="487377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742569" y="3501008"/>
                <a:ext cx="48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569" y="3501008"/>
                <a:ext cx="487377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/>
          <p:cNvCxnSpPr/>
          <p:nvPr/>
        </p:nvCxnSpPr>
        <p:spPr>
          <a:xfrm>
            <a:off x="6037485" y="1993906"/>
            <a:ext cx="0" cy="26280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rot="16200000">
            <a:off x="5402018" y="2582054"/>
            <a:ext cx="0" cy="26280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rot="5400000" flipH="1">
            <a:off x="6672004" y="2582054"/>
            <a:ext cx="0" cy="26280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6037485" y="3241806"/>
            <a:ext cx="0" cy="263964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rot="16200000">
            <a:off x="6330434" y="2582055"/>
            <a:ext cx="0" cy="26280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6986257" y="1993602"/>
            <a:ext cx="0" cy="26280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rot="5400000" flipH="1">
            <a:off x="7608952" y="2582054"/>
            <a:ext cx="0" cy="262800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6986257" y="3239425"/>
            <a:ext cx="0" cy="263964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6037485" y="2901757"/>
            <a:ext cx="0" cy="262800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rot="16200000">
            <a:off x="5402018" y="3554275"/>
            <a:ext cx="0" cy="262800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rot="5400000" flipH="1">
            <a:off x="6670075" y="3554274"/>
            <a:ext cx="0" cy="262800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6037485" y="4159807"/>
            <a:ext cx="0" cy="262800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rot="16200000">
            <a:off x="6330434" y="3554275"/>
            <a:ext cx="0" cy="26280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6986257" y="2901757"/>
            <a:ext cx="0" cy="26280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rot="5400000" flipH="1">
            <a:off x="7608952" y="3554274"/>
            <a:ext cx="0" cy="26280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6986257" y="4147580"/>
            <a:ext cx="0" cy="263964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176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267196" y="3728760"/>
            <a:ext cx="90384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4267196" y="2820924"/>
            <a:ext cx="0" cy="90783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3963924" y="3732180"/>
            <a:ext cx="303272" cy="30327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정육면체 3">
            <a:extLst>
              <a:ext uri="{FF2B5EF4-FFF2-40B4-BE49-F238E27FC236}">
                <a16:creationId xmlns:a16="http://schemas.microsoft.com/office/drawing/2014/main" id="{BB4BA1F1-6D30-4D42-9798-EDFC8B29CBD9}"/>
              </a:ext>
            </a:extLst>
          </p:cNvPr>
          <p:cNvSpPr/>
          <p:nvPr/>
        </p:nvSpPr>
        <p:spPr>
          <a:xfrm>
            <a:off x="3963924" y="2820924"/>
            <a:ext cx="1216152" cy="1216152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3923928" y="3590112"/>
            <a:ext cx="489784" cy="630976"/>
          </a:xfrm>
          <a:prstGeom prst="line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5018404" y="2643262"/>
            <a:ext cx="102604" cy="153906"/>
          </a:xfrm>
          <a:prstGeom prst="line">
            <a:avLst/>
          </a:prstGeom>
          <a:ln w="28575">
            <a:solidFill>
              <a:schemeClr val="tx2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076056" y="3435434"/>
            <a:ext cx="720080" cy="0"/>
          </a:xfrm>
          <a:prstGeom prst="line">
            <a:avLst/>
          </a:prstGeom>
          <a:ln w="28575">
            <a:solidFill>
              <a:schemeClr val="accent3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>
            <a:off x="3389130" y="3448218"/>
            <a:ext cx="568444" cy="0"/>
          </a:xfrm>
          <a:prstGeom prst="line">
            <a:avLst/>
          </a:prstGeom>
          <a:ln w="28575">
            <a:solidFill>
              <a:schemeClr val="accent3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3971544" y="3448218"/>
            <a:ext cx="144016" cy="0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4663087" y="2820924"/>
            <a:ext cx="332955" cy="453918"/>
          </a:xfrm>
          <a:prstGeom prst="line">
            <a:avLst/>
          </a:prstGeom>
          <a:ln w="28575">
            <a:solidFill>
              <a:schemeClr val="tx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rot="16200000">
            <a:off x="4193794" y="2564904"/>
            <a:ext cx="720080" cy="0"/>
          </a:xfrm>
          <a:prstGeom prst="line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4553834" y="4037076"/>
            <a:ext cx="0" cy="566820"/>
          </a:xfrm>
          <a:prstGeom prst="line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553834" y="3883816"/>
            <a:ext cx="0" cy="153260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760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3311860" y="4225734"/>
            <a:ext cx="295232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3311860" y="1849470"/>
            <a:ext cx="0" cy="2376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1961245" y="4225734"/>
            <a:ext cx="1350615" cy="14401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959932" y="1849470"/>
            <a:ext cx="108012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959932" y="4676983"/>
            <a:ext cx="1368152" cy="36484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endCxn id="17" idx="2"/>
          </p:cNvCxnSpPr>
          <p:nvPr/>
        </p:nvCxnSpPr>
        <p:spPr>
          <a:xfrm>
            <a:off x="3959932" y="3937702"/>
            <a:ext cx="0" cy="92170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330202" y="3937702"/>
            <a:ext cx="0" cy="92170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원통 14"/>
          <p:cNvSpPr/>
          <p:nvPr/>
        </p:nvSpPr>
        <p:spPr>
          <a:xfrm>
            <a:off x="3959932" y="1849470"/>
            <a:ext cx="1368152" cy="228025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/>
          <p:cNvSpPr/>
          <p:nvPr/>
        </p:nvSpPr>
        <p:spPr>
          <a:xfrm>
            <a:off x="3959932" y="3755281"/>
            <a:ext cx="1368152" cy="374442"/>
          </a:xfrm>
          <a:prstGeom prst="arc">
            <a:avLst>
              <a:gd name="adj1" fmla="val 10767038"/>
              <a:gd name="adj2" fmla="val 0"/>
            </a:avLst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4916748" y="3361638"/>
            <a:ext cx="1574800" cy="596900"/>
          </a:xfrm>
          <a:custGeom>
            <a:avLst/>
            <a:gdLst>
              <a:gd name="connsiteX0" fmla="*/ 0 w 1574800"/>
              <a:gd name="connsiteY0" fmla="*/ 596900 h 596900"/>
              <a:gd name="connsiteX1" fmla="*/ 488950 w 1574800"/>
              <a:gd name="connsiteY1" fmla="*/ 184150 h 596900"/>
              <a:gd name="connsiteX2" fmla="*/ 1301750 w 1574800"/>
              <a:gd name="connsiteY2" fmla="*/ 120650 h 596900"/>
              <a:gd name="connsiteX3" fmla="*/ 1574800 w 1574800"/>
              <a:gd name="connsiteY3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800" h="596900">
                <a:moveTo>
                  <a:pt x="0" y="596900"/>
                </a:moveTo>
                <a:cubicBezTo>
                  <a:pt x="135996" y="430212"/>
                  <a:pt x="271992" y="263525"/>
                  <a:pt x="488950" y="184150"/>
                </a:cubicBezTo>
                <a:cubicBezTo>
                  <a:pt x="705908" y="104775"/>
                  <a:pt x="1120775" y="151342"/>
                  <a:pt x="1301750" y="120650"/>
                </a:cubicBezTo>
                <a:cubicBezTo>
                  <a:pt x="1482725" y="89958"/>
                  <a:pt x="1528762" y="44979"/>
                  <a:pt x="1574800" y="0"/>
                </a:cubicBezTo>
              </a:path>
            </a:pathLst>
          </a:cu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4916748" y="1396586"/>
            <a:ext cx="1574800" cy="596900"/>
          </a:xfrm>
          <a:custGeom>
            <a:avLst/>
            <a:gdLst>
              <a:gd name="connsiteX0" fmla="*/ 0 w 1574800"/>
              <a:gd name="connsiteY0" fmla="*/ 596900 h 596900"/>
              <a:gd name="connsiteX1" fmla="*/ 488950 w 1574800"/>
              <a:gd name="connsiteY1" fmla="*/ 184150 h 596900"/>
              <a:gd name="connsiteX2" fmla="*/ 1301750 w 1574800"/>
              <a:gd name="connsiteY2" fmla="*/ 120650 h 596900"/>
              <a:gd name="connsiteX3" fmla="*/ 1574800 w 1574800"/>
              <a:gd name="connsiteY3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4800" h="596900">
                <a:moveTo>
                  <a:pt x="0" y="596900"/>
                </a:moveTo>
                <a:cubicBezTo>
                  <a:pt x="135996" y="430212"/>
                  <a:pt x="271992" y="263525"/>
                  <a:pt x="488950" y="184150"/>
                </a:cubicBezTo>
                <a:cubicBezTo>
                  <a:pt x="705908" y="104775"/>
                  <a:pt x="1120775" y="151342"/>
                  <a:pt x="1301750" y="120650"/>
                </a:cubicBezTo>
                <a:cubicBezTo>
                  <a:pt x="1482725" y="89958"/>
                  <a:pt x="1528762" y="44979"/>
                  <a:pt x="1574800" y="0"/>
                </a:cubicBezTo>
              </a:path>
            </a:pathLst>
          </a:custGeom>
          <a:ln w="28575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969161" y="2992306"/>
                <a:ext cx="1044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161" y="2992306"/>
                <a:ext cx="104477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012160" y="1043444"/>
                <a:ext cx="1044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ko-KR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043444"/>
                <a:ext cx="104477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427282" y="4657386"/>
                <a:ext cx="433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282" y="4657386"/>
                <a:ext cx="43345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655676" y="5233846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676" y="5233846"/>
                <a:ext cx="39683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245131" y="3859428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131" y="3859428"/>
                <a:ext cx="396839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915021" y="1763060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021" y="1763060"/>
                <a:ext cx="396839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49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103</Words>
  <Application>Microsoft Office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여동훈</cp:lastModifiedBy>
  <cp:revision>15</cp:revision>
  <dcterms:created xsi:type="dcterms:W3CDTF">2006-10-05T04:04:58Z</dcterms:created>
  <dcterms:modified xsi:type="dcterms:W3CDTF">2023-04-28T04:39:44Z</dcterms:modified>
</cp:coreProperties>
</file>