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03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D7069-5964-4780-9D96-D06C66A12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F4A341-0E6D-49CC-816D-F511F3BE5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32238-A993-44FF-9D8B-8F4B9C66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07908-5C04-4E00-8FAD-37D13FEB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2B68B-C6CF-4D79-89EC-BF9E3309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52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1CFA0-0649-4B63-8095-C3030B04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7853BA-120F-40DE-94DF-800B6A289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F8022-C9ED-4EF4-A238-3B614F74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C5681-6EE6-4E64-A91A-2BC30233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625FD-2D0C-48F7-B809-A53D41E4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48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88BA00-9634-421D-A0D6-BACB76266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47EBBC-134A-4AA4-A609-A2EA9B176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115FC-7EC7-4F68-A16F-08B5E29E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8B6984-9501-4179-A2FF-11707BE1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B39EE-367C-4851-9D46-9ACEDF00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00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4A443-8749-4BBD-B492-5F28E6D7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CE70D-D9F9-4534-AFA1-2A0A24004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FFC8A-465B-41DD-ACC1-014FDE8B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7F822-B965-4D77-B9B9-B49F33FB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EA872-F642-405C-97A6-8F3852DA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6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03812-B77B-45D3-A461-83ED45D4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5C030-3D9B-4201-B45D-AEF5BC606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9197E-B5F5-437A-BAF9-9779E0B0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DF5BF-781B-4E7B-BAA0-59D88BE0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80DCE-7755-4F22-9370-1B8FC26B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85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57344-98BE-47ED-9ECF-C988ABA8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B582D9-F1BA-407C-94C5-F3B6B9701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505CD2-CC54-420C-8818-027F081CA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5F5A39-98CF-4D5F-882B-5D0170AE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DFAF4D-E89E-47E0-A0F6-0AAA4D83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EEB7E-149D-4D98-B56D-0F077498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23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48F8F-3694-44DE-B861-13D3A5287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A473AA-E8E5-4063-80DA-652645969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BE0AE-C500-4820-8910-717D4C871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295558-E7A0-4CC2-94BC-7B0BA7BD0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974315-0AA3-4003-963B-355F2F04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029DA8-0854-43EA-A10D-9AC5A8BC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82983C-1C86-4BA4-BE30-74021C9C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498725-E39F-48C0-9C45-54F8FC09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78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5AA9D-6786-4450-9BDD-2BA4EE48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46404A-1984-4C78-A3DE-21D46365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893B4E-C980-45B5-BE39-7594C6DD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D722BB-12C7-45B1-B252-383CC3B9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99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1E0A7B-EA91-432B-9461-3053C894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16DEDA-1B9D-4DAE-A70C-EC2482A4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DFB462-9E50-4064-89B7-57CFB22B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64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43F40-DE21-4959-A358-8BA8674B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00634-22EA-455E-B0A0-97DABB12C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5C2DF1-35A9-4DF1-A6FD-BA9C97B07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4957CF-8698-4102-9554-5E2CACD0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EAA55-0603-4F33-85DB-1BBC3546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9C551-183E-4D0D-9254-0D1A36A5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53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93DA-3856-4F86-9766-3EB54D2B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15CE40-D8AC-4ED0-9786-9F04041B7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89CECC-4172-4B4D-A3E0-EEC3D6AF6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45CF85-B887-41D5-AAB8-D8BD4456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D72B-B597-4B6A-A424-C00DE6914B05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5CA868-9687-46ED-AB94-D8FC7B58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600FCF-2DA4-45D1-B3F6-76E22384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68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C52A6F-F497-44A1-BB14-3E6CC014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0A1CFD-3476-480F-B326-5BE6504B4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80ACE-931E-4D4D-B423-87DA0B298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9D72B-B597-4B6A-A424-C00DE6914B05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10432-09DD-48D1-9EB0-C69B1BDEB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F43BD-85A3-4AE5-84F6-A3A72925C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5BB4F-9DE4-441F-B7BC-ADF294174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94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59D8468-FF2E-4D45-8AAD-B4915268B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45" y="659876"/>
            <a:ext cx="7414110" cy="5538248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C26489C-B399-49EC-806D-27219E87BC51}"/>
              </a:ext>
            </a:extLst>
          </p:cNvPr>
          <p:cNvCxnSpPr>
            <a:cxnSpLocks/>
          </p:cNvCxnSpPr>
          <p:nvPr/>
        </p:nvCxnSpPr>
        <p:spPr>
          <a:xfrm flipV="1">
            <a:off x="7280476" y="2419109"/>
            <a:ext cx="1111170" cy="1898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75EA15C-58D3-4DFF-A56D-72AB213EDFA8}"/>
              </a:ext>
            </a:extLst>
          </p:cNvPr>
          <p:cNvCxnSpPr>
            <a:cxnSpLocks/>
          </p:cNvCxnSpPr>
          <p:nvPr/>
        </p:nvCxnSpPr>
        <p:spPr>
          <a:xfrm flipH="1" flipV="1">
            <a:off x="4053068" y="2419109"/>
            <a:ext cx="1111170" cy="1898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93BE03CF-F8C8-4280-87D1-425C8596013E}"/>
              </a:ext>
            </a:extLst>
          </p:cNvPr>
          <p:cNvSpPr/>
          <p:nvPr/>
        </p:nvSpPr>
        <p:spPr>
          <a:xfrm>
            <a:off x="4542404" y="3301984"/>
            <a:ext cx="132498" cy="1324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416D615-94D4-4B3D-8A52-B3349A9FDB23}"/>
              </a:ext>
            </a:extLst>
          </p:cNvPr>
          <p:cNvSpPr/>
          <p:nvPr/>
        </p:nvSpPr>
        <p:spPr>
          <a:xfrm>
            <a:off x="7769812" y="3301984"/>
            <a:ext cx="132498" cy="1324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70E99A4-056F-40D5-9B1B-698A88A93FA7}"/>
              </a:ext>
            </a:extLst>
          </p:cNvPr>
          <p:cNvSpPr/>
          <p:nvPr/>
        </p:nvSpPr>
        <p:spPr>
          <a:xfrm>
            <a:off x="2297922" y="3391382"/>
            <a:ext cx="2181481" cy="1090733"/>
          </a:xfrm>
          <a:custGeom>
            <a:avLst/>
            <a:gdLst>
              <a:gd name="connsiteX0" fmla="*/ 40164 w 2181481"/>
              <a:gd name="connsiteY0" fmla="*/ 1053296 h 1090733"/>
              <a:gd name="connsiteX1" fmla="*/ 74888 w 2181481"/>
              <a:gd name="connsiteY1" fmla="*/ 995423 h 1090733"/>
              <a:gd name="connsiteX2" fmla="*/ 723070 w 2181481"/>
              <a:gd name="connsiteY2" fmla="*/ 231494 h 1090733"/>
              <a:gd name="connsiteX3" fmla="*/ 1197632 w 2181481"/>
              <a:gd name="connsiteY3" fmla="*/ 601884 h 1090733"/>
              <a:gd name="connsiteX4" fmla="*/ 2181481 w 2181481"/>
              <a:gd name="connsiteY4" fmla="*/ 0 h 109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1481" h="1090733">
                <a:moveTo>
                  <a:pt x="40164" y="1053296"/>
                </a:moveTo>
                <a:cubicBezTo>
                  <a:pt x="617" y="1092843"/>
                  <a:pt x="-38930" y="1132390"/>
                  <a:pt x="74888" y="995423"/>
                </a:cubicBezTo>
                <a:cubicBezTo>
                  <a:pt x="188706" y="858456"/>
                  <a:pt x="535946" y="297084"/>
                  <a:pt x="723070" y="231494"/>
                </a:cubicBezTo>
                <a:cubicBezTo>
                  <a:pt x="910194" y="165904"/>
                  <a:pt x="954564" y="640466"/>
                  <a:pt x="1197632" y="601884"/>
                </a:cubicBezTo>
                <a:cubicBezTo>
                  <a:pt x="1440701" y="563302"/>
                  <a:pt x="1811091" y="281651"/>
                  <a:pt x="2181481" y="0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CFA485F-F674-47EF-9749-D747988C6462}"/>
              </a:ext>
            </a:extLst>
          </p:cNvPr>
          <p:cNvSpPr/>
          <p:nvPr/>
        </p:nvSpPr>
        <p:spPr>
          <a:xfrm>
            <a:off x="8009681" y="2650603"/>
            <a:ext cx="2187615" cy="659756"/>
          </a:xfrm>
          <a:custGeom>
            <a:avLst/>
            <a:gdLst>
              <a:gd name="connsiteX0" fmla="*/ 2187615 w 2187615"/>
              <a:gd name="connsiteY0" fmla="*/ 0 h 659756"/>
              <a:gd name="connsiteX1" fmla="*/ 1632030 w 2187615"/>
              <a:gd name="connsiteY1" fmla="*/ 625032 h 659756"/>
              <a:gd name="connsiteX2" fmla="*/ 856527 w 2187615"/>
              <a:gd name="connsiteY2" fmla="*/ 266217 h 659756"/>
              <a:gd name="connsiteX3" fmla="*/ 0 w 2187615"/>
              <a:gd name="connsiteY3" fmla="*/ 659756 h 659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7615" h="659756">
                <a:moveTo>
                  <a:pt x="2187615" y="0"/>
                </a:moveTo>
                <a:cubicBezTo>
                  <a:pt x="2020746" y="290331"/>
                  <a:pt x="1853878" y="580663"/>
                  <a:pt x="1632030" y="625032"/>
                </a:cubicBezTo>
                <a:cubicBezTo>
                  <a:pt x="1410182" y="669401"/>
                  <a:pt x="1128532" y="260430"/>
                  <a:pt x="856527" y="266217"/>
                </a:cubicBezTo>
                <a:cubicBezTo>
                  <a:pt x="584522" y="272004"/>
                  <a:pt x="292261" y="465880"/>
                  <a:pt x="0" y="659756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A5C7ED-4A9F-4EAD-9A01-CE38E6F3FEB5}"/>
              </a:ext>
            </a:extLst>
          </p:cNvPr>
          <p:cNvSpPr txBox="1"/>
          <p:nvPr/>
        </p:nvSpPr>
        <p:spPr>
          <a:xfrm>
            <a:off x="1613087" y="4401092"/>
            <a:ext cx="1247281" cy="7150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기울기가</a:t>
            </a:r>
            <a:endParaRPr lang="en-US" altLang="ko-KR" dirty="0"/>
          </a:p>
          <a:p>
            <a:pPr algn="ctr"/>
            <a:r>
              <a:rPr lang="ko-KR" altLang="en-US" dirty="0"/>
              <a:t>음수일 때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7A7194-E0C9-4530-9754-1B4D9E1B4841}"/>
              </a:ext>
            </a:extLst>
          </p:cNvPr>
          <p:cNvSpPr txBox="1"/>
          <p:nvPr/>
        </p:nvSpPr>
        <p:spPr>
          <a:xfrm>
            <a:off x="9885119" y="1984525"/>
            <a:ext cx="1247281" cy="7150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기울기가</a:t>
            </a:r>
            <a:endParaRPr lang="en-US" altLang="ko-KR" dirty="0"/>
          </a:p>
          <a:p>
            <a:pPr algn="ctr"/>
            <a:r>
              <a:rPr lang="ko-KR" altLang="en-US" dirty="0"/>
              <a:t>양수일 때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29C5176-1B3B-4AEB-ACA2-9B27AF2B2FCA}"/>
                  </a:ext>
                </a:extLst>
              </p:cNvPr>
              <p:cNvSpPr txBox="1"/>
              <p:nvPr/>
            </p:nvSpPr>
            <p:spPr>
              <a:xfrm>
                <a:off x="5619796" y="474607"/>
                <a:ext cx="1415396" cy="578882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29C5176-1B3B-4AEB-ACA2-9B27AF2B2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96" y="474607"/>
                <a:ext cx="1415396" cy="57888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93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59D8468-FF2E-4D45-8AAD-B4915268B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45" y="659876"/>
            <a:ext cx="7414110" cy="5538248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C26489C-B399-49EC-806D-27219E87BC51}"/>
              </a:ext>
            </a:extLst>
          </p:cNvPr>
          <p:cNvCxnSpPr>
            <a:cxnSpLocks/>
          </p:cNvCxnSpPr>
          <p:nvPr/>
        </p:nvCxnSpPr>
        <p:spPr>
          <a:xfrm flipV="1">
            <a:off x="7280476" y="2419109"/>
            <a:ext cx="1111170" cy="1898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75EA15C-58D3-4DFF-A56D-72AB213EDFA8}"/>
              </a:ext>
            </a:extLst>
          </p:cNvPr>
          <p:cNvCxnSpPr>
            <a:cxnSpLocks/>
          </p:cNvCxnSpPr>
          <p:nvPr/>
        </p:nvCxnSpPr>
        <p:spPr>
          <a:xfrm flipH="1" flipV="1">
            <a:off x="4053068" y="2419109"/>
            <a:ext cx="1111170" cy="1898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93BE03CF-F8C8-4280-87D1-425C8596013E}"/>
              </a:ext>
            </a:extLst>
          </p:cNvPr>
          <p:cNvSpPr/>
          <p:nvPr/>
        </p:nvSpPr>
        <p:spPr>
          <a:xfrm>
            <a:off x="4542404" y="3301984"/>
            <a:ext cx="132498" cy="1324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416D615-94D4-4B3D-8A52-B3349A9FDB23}"/>
              </a:ext>
            </a:extLst>
          </p:cNvPr>
          <p:cNvSpPr/>
          <p:nvPr/>
        </p:nvSpPr>
        <p:spPr>
          <a:xfrm>
            <a:off x="7769812" y="3301984"/>
            <a:ext cx="132498" cy="13249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70E99A4-056F-40D5-9B1B-698A88A93FA7}"/>
              </a:ext>
            </a:extLst>
          </p:cNvPr>
          <p:cNvSpPr/>
          <p:nvPr/>
        </p:nvSpPr>
        <p:spPr>
          <a:xfrm>
            <a:off x="2297922" y="3391382"/>
            <a:ext cx="2181481" cy="1090733"/>
          </a:xfrm>
          <a:custGeom>
            <a:avLst/>
            <a:gdLst>
              <a:gd name="connsiteX0" fmla="*/ 40164 w 2181481"/>
              <a:gd name="connsiteY0" fmla="*/ 1053296 h 1090733"/>
              <a:gd name="connsiteX1" fmla="*/ 74888 w 2181481"/>
              <a:gd name="connsiteY1" fmla="*/ 995423 h 1090733"/>
              <a:gd name="connsiteX2" fmla="*/ 723070 w 2181481"/>
              <a:gd name="connsiteY2" fmla="*/ 231494 h 1090733"/>
              <a:gd name="connsiteX3" fmla="*/ 1197632 w 2181481"/>
              <a:gd name="connsiteY3" fmla="*/ 601884 h 1090733"/>
              <a:gd name="connsiteX4" fmla="*/ 2181481 w 2181481"/>
              <a:gd name="connsiteY4" fmla="*/ 0 h 109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1481" h="1090733">
                <a:moveTo>
                  <a:pt x="40164" y="1053296"/>
                </a:moveTo>
                <a:cubicBezTo>
                  <a:pt x="617" y="1092843"/>
                  <a:pt x="-38930" y="1132390"/>
                  <a:pt x="74888" y="995423"/>
                </a:cubicBezTo>
                <a:cubicBezTo>
                  <a:pt x="188706" y="858456"/>
                  <a:pt x="535946" y="297084"/>
                  <a:pt x="723070" y="231494"/>
                </a:cubicBezTo>
                <a:cubicBezTo>
                  <a:pt x="910194" y="165904"/>
                  <a:pt x="954564" y="640466"/>
                  <a:pt x="1197632" y="601884"/>
                </a:cubicBezTo>
                <a:cubicBezTo>
                  <a:pt x="1440701" y="563302"/>
                  <a:pt x="1811091" y="281651"/>
                  <a:pt x="2181481" y="0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CFA485F-F674-47EF-9749-D747988C6462}"/>
              </a:ext>
            </a:extLst>
          </p:cNvPr>
          <p:cNvSpPr/>
          <p:nvPr/>
        </p:nvSpPr>
        <p:spPr>
          <a:xfrm>
            <a:off x="8009681" y="2650603"/>
            <a:ext cx="2187615" cy="659756"/>
          </a:xfrm>
          <a:custGeom>
            <a:avLst/>
            <a:gdLst>
              <a:gd name="connsiteX0" fmla="*/ 2187615 w 2187615"/>
              <a:gd name="connsiteY0" fmla="*/ 0 h 659756"/>
              <a:gd name="connsiteX1" fmla="*/ 1632030 w 2187615"/>
              <a:gd name="connsiteY1" fmla="*/ 625032 h 659756"/>
              <a:gd name="connsiteX2" fmla="*/ 856527 w 2187615"/>
              <a:gd name="connsiteY2" fmla="*/ 266217 h 659756"/>
              <a:gd name="connsiteX3" fmla="*/ 0 w 2187615"/>
              <a:gd name="connsiteY3" fmla="*/ 659756 h 659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7615" h="659756">
                <a:moveTo>
                  <a:pt x="2187615" y="0"/>
                </a:moveTo>
                <a:cubicBezTo>
                  <a:pt x="2020746" y="290331"/>
                  <a:pt x="1853878" y="580663"/>
                  <a:pt x="1632030" y="625032"/>
                </a:cubicBezTo>
                <a:cubicBezTo>
                  <a:pt x="1410182" y="669401"/>
                  <a:pt x="1128532" y="260430"/>
                  <a:pt x="856527" y="266217"/>
                </a:cubicBezTo>
                <a:cubicBezTo>
                  <a:pt x="584522" y="272004"/>
                  <a:pt x="292261" y="465880"/>
                  <a:pt x="0" y="659756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A5C7ED-4A9F-4EAD-9A01-CE38E6F3FEB5}"/>
              </a:ext>
            </a:extLst>
          </p:cNvPr>
          <p:cNvSpPr txBox="1"/>
          <p:nvPr/>
        </p:nvSpPr>
        <p:spPr>
          <a:xfrm>
            <a:off x="1302730" y="4401092"/>
            <a:ext cx="1867999" cy="4086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when slope &lt;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7A7194-E0C9-4530-9754-1B4D9E1B4841}"/>
              </a:ext>
            </a:extLst>
          </p:cNvPr>
          <p:cNvSpPr txBox="1"/>
          <p:nvPr/>
        </p:nvSpPr>
        <p:spPr>
          <a:xfrm>
            <a:off x="9574763" y="1984525"/>
            <a:ext cx="1867999" cy="4086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when slope &gt;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29C5176-1B3B-4AEB-ACA2-9B27AF2B2FCA}"/>
                  </a:ext>
                </a:extLst>
              </p:cNvPr>
              <p:cNvSpPr txBox="1"/>
              <p:nvPr/>
            </p:nvSpPr>
            <p:spPr>
              <a:xfrm>
                <a:off x="5619796" y="474607"/>
                <a:ext cx="1415396" cy="578882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29C5176-1B3B-4AEB-ACA2-9B27AF2B2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96" y="474607"/>
                <a:ext cx="1415396" cy="57888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1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692B2D0-E87F-4CEA-8559-C34C4A7B0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18" y="1814660"/>
            <a:ext cx="10940736" cy="322868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C2765D57-1FA6-4E35-A821-E79D4AF47DE8}"/>
              </a:ext>
            </a:extLst>
          </p:cNvPr>
          <p:cNvGrpSpPr/>
          <p:nvPr/>
        </p:nvGrpSpPr>
        <p:grpSpPr>
          <a:xfrm>
            <a:off x="2139046" y="1785983"/>
            <a:ext cx="9146404" cy="3255000"/>
            <a:chOff x="2139046" y="1785983"/>
            <a:chExt cx="9146404" cy="3255000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7DB7754-F1D3-49C6-A62C-3827DCBA8B00}"/>
                </a:ext>
              </a:extLst>
            </p:cNvPr>
            <p:cNvCxnSpPr>
              <a:cxnSpLocks/>
            </p:cNvCxnSpPr>
            <p:nvPr/>
          </p:nvCxnSpPr>
          <p:spPr>
            <a:xfrm>
              <a:off x="2139046" y="2964180"/>
              <a:ext cx="269580" cy="65385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9C90FEC-5A86-49A5-8A3B-FFF54265A8E3}"/>
                </a:ext>
              </a:extLst>
            </p:cNvPr>
            <p:cNvCxnSpPr>
              <a:cxnSpLocks/>
            </p:cNvCxnSpPr>
            <p:nvPr/>
          </p:nvCxnSpPr>
          <p:spPr>
            <a:xfrm>
              <a:off x="5450263" y="3640668"/>
              <a:ext cx="386499" cy="3883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E42743C-E681-44C1-8F94-C9F08EE94C22}"/>
                </a:ext>
              </a:extLst>
            </p:cNvPr>
            <p:cNvCxnSpPr>
              <a:cxnSpLocks/>
            </p:cNvCxnSpPr>
            <p:nvPr/>
          </p:nvCxnSpPr>
          <p:spPr>
            <a:xfrm>
              <a:off x="5184742" y="3101419"/>
              <a:ext cx="221529" cy="51661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C6C7C61-B860-4A91-8571-D82AD07D29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1371" y="2149312"/>
              <a:ext cx="0" cy="108942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0932BD1-E3D4-499D-95CA-4A42A5236E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0514" r="10616"/>
            <a:stretch/>
          </p:blipFill>
          <p:spPr>
            <a:xfrm>
              <a:off x="10306316" y="1785983"/>
              <a:ext cx="386500" cy="32550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4036DD-579B-4240-B70C-BEE2DE720921}"/>
                </a:ext>
              </a:extLst>
            </p:cNvPr>
            <p:cNvSpPr txBox="1"/>
            <p:nvPr/>
          </p:nvSpPr>
          <p:spPr>
            <a:xfrm>
              <a:off x="10562175" y="445332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시작점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89143E-2963-422F-84EF-87F703DA8F73}"/>
                </a:ext>
              </a:extLst>
            </p:cNvPr>
            <p:cNvSpPr txBox="1"/>
            <p:nvPr/>
          </p:nvSpPr>
          <p:spPr>
            <a:xfrm>
              <a:off x="10541395" y="1992926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끝점</a:t>
              </a:r>
              <a:endParaRPr lang="ko-KR" altLang="en-US" sz="1400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2A5347C-FC5D-4463-A04A-C426A57D2D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1097" y="2368992"/>
              <a:ext cx="0" cy="202676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345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7484D3-1EA8-2140-1AC6-79DF4BF8D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0" y="1801876"/>
            <a:ext cx="10983085" cy="3254248"/>
          </a:xfrm>
          <a:prstGeom prst="rect">
            <a:avLst/>
          </a:prstGeom>
        </p:spPr>
      </p:pic>
      <p:grpSp>
        <p:nvGrpSpPr>
          <p:cNvPr id="7" name="그룹 26">
            <a:extLst>
              <a:ext uri="{FF2B5EF4-FFF2-40B4-BE49-F238E27FC236}">
                <a16:creationId xmlns:a16="http://schemas.microsoft.com/office/drawing/2014/main" id="{D103C476-61CD-1FEB-C81B-D82D36516B25}"/>
              </a:ext>
            </a:extLst>
          </p:cNvPr>
          <p:cNvGrpSpPr/>
          <p:nvPr/>
        </p:nvGrpSpPr>
        <p:grpSpPr>
          <a:xfrm>
            <a:off x="2139046" y="1785983"/>
            <a:ext cx="8987130" cy="3255000"/>
            <a:chOff x="2139046" y="1785983"/>
            <a:chExt cx="8987130" cy="3255000"/>
          </a:xfrm>
        </p:grpSpPr>
        <p:cxnSp>
          <p:nvCxnSpPr>
            <p:cNvPr id="8" name="직선 화살표 연결선 5">
              <a:extLst>
                <a:ext uri="{FF2B5EF4-FFF2-40B4-BE49-F238E27FC236}">
                  <a16:creationId xmlns:a16="http://schemas.microsoft.com/office/drawing/2014/main" id="{F65AB04F-694F-231D-DCF9-AD41117A5641}"/>
                </a:ext>
              </a:extLst>
            </p:cNvPr>
            <p:cNvCxnSpPr>
              <a:cxnSpLocks/>
            </p:cNvCxnSpPr>
            <p:nvPr/>
          </p:nvCxnSpPr>
          <p:spPr>
            <a:xfrm>
              <a:off x="2139046" y="2964180"/>
              <a:ext cx="269580" cy="65385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8">
              <a:extLst>
                <a:ext uri="{FF2B5EF4-FFF2-40B4-BE49-F238E27FC236}">
                  <a16:creationId xmlns:a16="http://schemas.microsoft.com/office/drawing/2014/main" id="{B1361A4F-89F7-2E25-D566-0C187E3354BD}"/>
                </a:ext>
              </a:extLst>
            </p:cNvPr>
            <p:cNvCxnSpPr>
              <a:cxnSpLocks/>
            </p:cNvCxnSpPr>
            <p:nvPr/>
          </p:nvCxnSpPr>
          <p:spPr>
            <a:xfrm>
              <a:off x="5450263" y="3640668"/>
              <a:ext cx="386499" cy="3883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1">
              <a:extLst>
                <a:ext uri="{FF2B5EF4-FFF2-40B4-BE49-F238E27FC236}">
                  <a16:creationId xmlns:a16="http://schemas.microsoft.com/office/drawing/2014/main" id="{D8C8D565-3B80-4F2B-AFE0-FA9247FCA7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4742" y="3101419"/>
              <a:ext cx="221529" cy="51661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4">
              <a:extLst>
                <a:ext uri="{FF2B5EF4-FFF2-40B4-BE49-F238E27FC236}">
                  <a16:creationId xmlns:a16="http://schemas.microsoft.com/office/drawing/2014/main" id="{91466912-D39E-5B72-8FCC-06CDA6E940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1371" y="2149312"/>
              <a:ext cx="0" cy="108942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그림 19">
              <a:extLst>
                <a:ext uri="{FF2B5EF4-FFF2-40B4-BE49-F238E27FC236}">
                  <a16:creationId xmlns:a16="http://schemas.microsoft.com/office/drawing/2014/main" id="{5E911DBA-C43E-6F15-97C7-0116B9ED87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0514" r="10616"/>
            <a:stretch/>
          </p:blipFill>
          <p:spPr>
            <a:xfrm>
              <a:off x="10306316" y="1785983"/>
              <a:ext cx="386500" cy="3255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48AC60-1F4A-662B-F88F-4CD48D8E799F}"/>
                </a:ext>
              </a:extLst>
            </p:cNvPr>
            <p:cNvSpPr txBox="1"/>
            <p:nvPr/>
          </p:nvSpPr>
          <p:spPr>
            <a:xfrm>
              <a:off x="10562175" y="4453321"/>
              <a:ext cx="5640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Start</a:t>
              </a:r>
              <a:endParaRPr lang="ko-KR" alt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831CBD-0F77-013F-2847-70CDEF650929}"/>
                </a:ext>
              </a:extLst>
            </p:cNvPr>
            <p:cNvSpPr txBox="1"/>
            <p:nvPr/>
          </p:nvSpPr>
          <p:spPr>
            <a:xfrm>
              <a:off x="10541395" y="1992926"/>
              <a:ext cx="489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End</a:t>
              </a:r>
              <a:endParaRPr lang="ko-KR" altLang="en-US" sz="1400" dirty="0"/>
            </a:p>
          </p:txBody>
        </p:sp>
        <p:cxnSp>
          <p:nvCxnSpPr>
            <p:cNvPr id="18" name="직선 화살표 연결선 22">
              <a:extLst>
                <a:ext uri="{FF2B5EF4-FFF2-40B4-BE49-F238E27FC236}">
                  <a16:creationId xmlns:a16="http://schemas.microsoft.com/office/drawing/2014/main" id="{C613FA00-F611-487D-3D8B-1627DE7B0C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1097" y="2368992"/>
              <a:ext cx="0" cy="202676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83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F6B972B-F049-45C3-92BB-495DB9881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354" y="1035169"/>
            <a:ext cx="6409292" cy="4787662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3B2AC22-7515-472D-B541-34F3D44B6F62}"/>
              </a:ext>
            </a:extLst>
          </p:cNvPr>
          <p:cNvSpPr/>
          <p:nvPr/>
        </p:nvSpPr>
        <p:spPr>
          <a:xfrm>
            <a:off x="4421171" y="3516198"/>
            <a:ext cx="169682" cy="16968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3B2237A-07B3-4BFF-9EB2-C91BBB07680D}"/>
              </a:ext>
            </a:extLst>
          </p:cNvPr>
          <p:cNvSpPr/>
          <p:nvPr/>
        </p:nvSpPr>
        <p:spPr>
          <a:xfrm>
            <a:off x="7857791" y="4575378"/>
            <a:ext cx="169682" cy="1696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2062CBD-3F3A-4A56-9F2C-F23834A95715}"/>
              </a:ext>
            </a:extLst>
          </p:cNvPr>
          <p:cNvCxnSpPr>
            <a:cxnSpLocks/>
          </p:cNvCxnSpPr>
          <p:nvPr/>
        </p:nvCxnSpPr>
        <p:spPr>
          <a:xfrm flipH="1" flipV="1">
            <a:off x="4600280" y="3780149"/>
            <a:ext cx="320511" cy="72911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7A4C11-6B15-45FE-A995-6007259055C4}"/>
              </a:ext>
            </a:extLst>
          </p:cNvPr>
          <p:cNvSpPr txBox="1"/>
          <p:nvPr/>
        </p:nvSpPr>
        <p:spPr>
          <a:xfrm>
            <a:off x="4134358" y="4509259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Local minima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266AD11-4356-4CD8-B878-2318CA5890CD}"/>
              </a:ext>
            </a:extLst>
          </p:cNvPr>
          <p:cNvCxnSpPr>
            <a:cxnSpLocks/>
          </p:cNvCxnSpPr>
          <p:nvPr/>
        </p:nvCxnSpPr>
        <p:spPr>
          <a:xfrm>
            <a:off x="7601149" y="2696066"/>
            <a:ext cx="341483" cy="1791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04311A-1A71-46CB-BFE1-C18D5E9F2C3D}"/>
              </a:ext>
            </a:extLst>
          </p:cNvPr>
          <p:cNvSpPr txBox="1"/>
          <p:nvPr/>
        </p:nvSpPr>
        <p:spPr>
          <a:xfrm>
            <a:off x="6383813" y="2224373"/>
            <a:ext cx="1922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Global minimum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62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여동훈</cp:lastModifiedBy>
  <cp:revision>7</cp:revision>
  <dcterms:created xsi:type="dcterms:W3CDTF">2020-08-20T22:42:18Z</dcterms:created>
  <dcterms:modified xsi:type="dcterms:W3CDTF">2023-04-25T07:54:52Z</dcterms:modified>
</cp:coreProperties>
</file>