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5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6FC89-A625-4A81-9E6F-51A1CB759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A47929-6A5D-4D2A-AB1D-A84BA4BAE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0D4A67-4147-48DD-AF5C-7AF496C1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F8E4-1984-4611-95DC-7F75C7FB13BF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8A3A9C-E42A-4CD0-8A26-4F45219B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9EFBB7-5A22-498D-830F-79F860458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9668-A436-41E2-8EA6-5B1EB2832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05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A0E3B-F27E-4841-B1B8-D3AA74C5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008A59-4477-4D52-8213-69204E36E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9B4B32-3B64-428B-8D46-308EA3C2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F8E4-1984-4611-95DC-7F75C7FB13BF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C2362E-95E6-41EB-BA38-AD12A4A9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27D13-270E-4AE4-AEE4-8F5B18D7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9668-A436-41E2-8EA6-5B1EB2832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06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029F2F-6FAB-42EF-AD6D-38B81C7D3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8234F2-A3DC-43CC-BA2B-AA7CA5307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8CA56-4797-4C8A-8E42-828970345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F8E4-1984-4611-95DC-7F75C7FB13BF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0758EB-5AE9-4FFC-8BE0-F8646C91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E0AED-467B-4968-8C89-E8C022CF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9668-A436-41E2-8EA6-5B1EB2832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E89F0-4126-4FDC-916E-C931E8B4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E0EBAF-9078-41CD-943C-020391228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CAC807-B186-416A-A19A-4F735EB6E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F8E4-1984-4611-95DC-7F75C7FB13BF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3CDCA-CDEB-43B8-9632-57499CCB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D7461F-D8EB-4F1E-9049-5790E26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9668-A436-41E2-8EA6-5B1EB2832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21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98758-2B0B-4E29-A281-CFE962F8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022643-C863-46EE-8659-649ECBC5F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5D2685-BECC-4595-A684-C7B7A06E1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F8E4-1984-4611-95DC-7F75C7FB13BF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BB0DF1-A3FC-496C-BC14-AAED261D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0F6D20-72CC-4688-A9A5-8C9F555E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9668-A436-41E2-8EA6-5B1EB2832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06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1D445-A9CF-4E79-BC89-888761E54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619235-E002-4749-A672-CF5720B8F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37672A-AAD6-4B54-B957-8DA5B0BE8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1E0F8F-6F65-47A1-97E2-72FB3C51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F8E4-1984-4611-95DC-7F75C7FB13BF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DA6A25-7C3A-4256-A5F4-C82EEE12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F5EF8-DA85-4C39-8D07-CE4839C82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9668-A436-41E2-8EA6-5B1EB2832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57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6E63F-2A88-4F7F-9BDD-4B866A59F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C1D5CC-015C-4BCF-9AA5-39A015262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F01F27-D6A7-4150-BBBA-D7C215B5D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AA9853-0D15-43F8-873A-78247E48E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F9587B-8ACC-456B-8CDD-355470A1D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F1AC16-6E4D-4BA0-8EE2-98A79586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F8E4-1984-4611-95DC-7F75C7FB13BF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090A6C-95EA-4C7A-963C-FB8337751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DC3CC8-D0A1-46EC-86C5-D83B591C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9668-A436-41E2-8EA6-5B1EB2832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12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31C20-7153-4D11-8DA8-66BE0A22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78981E-C2D7-4F95-A158-56D156C31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F8E4-1984-4611-95DC-7F75C7FB13BF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1709FD-642E-4E5C-8A5C-5A535D59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5866A9-84CB-4288-8CAC-483F0A1F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9668-A436-41E2-8EA6-5B1EB2832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86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D120C3-35F8-4BB4-908C-B5EE2991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F8E4-1984-4611-95DC-7F75C7FB13BF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66795A-B125-4D70-9A3F-71B0882D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01CEA5-B063-405F-9EF8-F73CAE59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9668-A436-41E2-8EA6-5B1EB2832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55ACD-DE26-4954-A0B5-02A9D4C5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43B8A4-2CF5-4FCB-9D53-A3D90ED1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A1CACC-AA52-44B8-8238-FA7AAF337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D0B28F-E400-40E8-B6C7-9607707D5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F8E4-1984-4611-95DC-7F75C7FB13BF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7900EA-E065-43DB-B028-9FDAFFCD6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D842F7-B859-4C1D-967D-5620B338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9668-A436-41E2-8EA6-5B1EB2832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98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F90CB-4699-4D26-BB25-F6F6A1D90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9F569E-4B58-464A-B335-4A54752C4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25B2BD-3E49-48A1-8E18-D91545B5D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628FD3-161C-4158-A5C2-C6C8A1B2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F8E4-1984-4611-95DC-7F75C7FB13BF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E676BC-8D15-4F47-9799-EB708A6C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D615D-59EF-4FFA-A0DE-01225ACC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9668-A436-41E2-8EA6-5B1EB2832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66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D953CB-5FFC-4ACC-9098-2E3E1814F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ADFF16-2BE4-4258-B4EC-66A70FBE0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A75F0-9F61-4E37-8700-1AF530A00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CF8E4-1984-4611-95DC-7F75C7FB13BF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A9205-1FBC-4548-A751-D968E0B24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4F4AE1-ED62-46BB-953A-7509FB91E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A9668-A436-41E2-8EA6-5B1EB2832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51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5417851-03B5-44F2-B577-EBC5DA6C2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315509"/>
              </p:ext>
            </p:extLst>
          </p:nvPr>
        </p:nvGraphicFramePr>
        <p:xfrm>
          <a:off x="2032001" y="1587054"/>
          <a:ext cx="8127999" cy="3683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141685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895062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1387638"/>
                    </a:ext>
                  </a:extLst>
                </a:gridCol>
              </a:tblGrid>
              <a:tr h="122796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귀무가설이 참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불이 나지 않았음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귀무가설이 거짓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화재 발생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97114"/>
                  </a:ext>
                </a:extLst>
              </a:tr>
              <a:tr h="1227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귀무가설 기각하지 않음</a:t>
                      </a:r>
                      <a:endParaRPr lang="en-US" altLang="ko-KR" b="1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화재 경보 울리지 않음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옳은 결정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종 오류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: Miss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불이 났는데도</a:t>
                      </a:r>
                      <a:br>
                        <a:rPr lang="en-US" altLang="ko-KR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화재 경보 울리지 않음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195120"/>
                  </a:ext>
                </a:extLst>
              </a:tr>
              <a:tr h="1227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귀무가설 기각</a:t>
                      </a:r>
                      <a:endParaRPr lang="en-US" altLang="ko-KR" b="1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화재 경보 울림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종 오류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: False Alarm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불이 나지 않았는데도</a:t>
                      </a:r>
                      <a:br>
                        <a:rPr lang="en-US" altLang="ko-KR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화재 경보 울림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옳은 결정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51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91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5417851-03B5-44F2-B577-EBC5DA6C2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283057"/>
              </p:ext>
            </p:extLst>
          </p:nvPr>
        </p:nvGraphicFramePr>
        <p:xfrm>
          <a:off x="2032001" y="1587054"/>
          <a:ext cx="8127999" cy="3683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141685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895062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1387638"/>
                    </a:ext>
                  </a:extLst>
                </a:gridCol>
              </a:tblGrid>
              <a:tr h="1227964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Null Hypothesis = True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(No Fire)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Null Hypothesis = False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(Fire)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97114"/>
                  </a:ext>
                </a:extLst>
              </a:tr>
              <a:tr h="12279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Not Rejecting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Null Hypothesis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(No Fire Alarm)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Right Decision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Type-II Error: Miss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(no alarm despite fire)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195120"/>
                  </a:ext>
                </a:extLst>
              </a:tr>
              <a:tr h="12279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Rejecting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Null Hypothesis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(Fire Alarm)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Type-I Error: </a:t>
                      </a:r>
                      <a:br>
                        <a:rPr lang="en-US" altLang="ko-KR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False Alarm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(alarm without fire)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Right Decision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51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872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118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맑은 고딕</vt:lpstr>
      <vt:lpstr>배달의민족 주아</vt:lpstr>
      <vt:lpstr>Arial</vt:lpstr>
      <vt:lpstr>Office 테마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여동훈</dc:creator>
  <cp:lastModifiedBy>여동훈</cp:lastModifiedBy>
  <cp:revision>3</cp:revision>
  <dcterms:created xsi:type="dcterms:W3CDTF">2021-01-30T02:20:33Z</dcterms:created>
  <dcterms:modified xsi:type="dcterms:W3CDTF">2023-05-08T04:33:43Z</dcterms:modified>
</cp:coreProperties>
</file>