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동훈" userId="e23bb856-5662-4843-bb89-36422e181352" providerId="ADAL" clId="{8B1DEABF-70FA-427C-B6F4-C9D06FD6B088}"/>
    <pc:docChg chg="custSel modSld">
      <pc:chgData name="여동훈" userId="e23bb856-5662-4843-bb89-36422e181352" providerId="ADAL" clId="{8B1DEABF-70FA-427C-B6F4-C9D06FD6B088}" dt="2022-12-06T13:13:32.916" v="1" actId="207"/>
      <pc:docMkLst>
        <pc:docMk/>
      </pc:docMkLst>
      <pc:sldChg chg="modSp mod">
        <pc:chgData name="여동훈" userId="e23bb856-5662-4843-bb89-36422e181352" providerId="ADAL" clId="{8B1DEABF-70FA-427C-B6F4-C9D06FD6B088}" dt="2022-12-06T13:13:32.916" v="1" actId="207"/>
        <pc:sldMkLst>
          <pc:docMk/>
          <pc:sldMk cId="666852803" sldId="256"/>
        </pc:sldMkLst>
        <pc:graphicFrameChg chg="modGraphic">
          <ac:chgData name="여동훈" userId="e23bb856-5662-4843-bb89-36422e181352" providerId="ADAL" clId="{8B1DEABF-70FA-427C-B6F4-C9D06FD6B088}" dt="2022-12-06T13:13:32.916" v="1" actId="207"/>
          <ac:graphicFrameMkLst>
            <pc:docMk/>
            <pc:sldMk cId="666852803" sldId="256"/>
            <ac:graphicFrameMk id="4" creationId="{FFFEEDB8-863A-0B56-7DA3-AA018B8610E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799FA-FAC5-2FF8-3D3E-4AE24C3FE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7F0A62-D322-5ADC-5602-94BAC25F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F283C2-3AFA-4621-88A5-4FDF41BD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FEF393-6635-74A7-324C-ED9041368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8CF56-70D1-E0F6-3179-CA315884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04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677971-E1E4-9A60-5721-32B3E5F72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4CE75E-BC1B-AE77-CB4A-951602A96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7B01B-2CA8-56FD-F0BF-91B1FC4D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2B47D0-1604-F68A-C4D1-A6F7C4C6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49603-67EC-345D-4B32-60B3A91E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5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8FA1C5-C482-C573-293D-A3C15B3DF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3217AB-8559-B85D-F76A-05107F31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827A9-C37D-179C-74C9-24F9A23F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922D7-2228-FCCB-1DA2-8DC3588D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6D929-FB81-F3D8-92BB-00C7EF2EC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2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E5779B-25BC-D0E9-DE98-CDE524914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E467F6-FA8F-5C69-CF44-B4B99CDE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E3834B-4A5E-54C6-38D2-780206BD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5496E-CE65-062A-0914-C9FD7DC7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104E83-3979-06F8-BBE1-054E725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9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8CA39-A3A6-A604-0525-5B6926DE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75D54-687B-6990-E429-DE4B3BB2B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054D2-E009-B2EA-CDD6-63AC53C4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D7E76-0E7C-6057-9C27-628B3A33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BE31E0-9CCB-92B4-2BE3-07FA96E6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196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10154-FB9A-7C18-EC59-F875A0E7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B2F10-B463-62B8-62EA-E5BD32327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2F80FB-8F59-B69D-665A-837905F41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E566BB-2231-0FDE-BB43-5DD470A87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763F2-159D-9E0C-5C49-5A240C3C2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34F760-E446-1F57-33A3-F84EFB25E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72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5E804B-F7AF-9F45-E944-D5274D40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1C385-CCE0-570B-FC94-24B37B8F6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2A3BE1-4E67-EEFC-A007-DBB5D231F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88E001-F4DB-EFC3-D442-23AABA22F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6A9A81-229B-1691-64AF-CED0F5ADF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9D5C4-31D6-59A8-EA3A-4FFD5325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8A3189B-6261-F3CA-44D0-ECEA7F1E1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293082-247A-2F5A-4A97-A91C9333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1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FC5DC-06A7-544E-0B37-7FB7A138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0189D6-F07E-629D-8B4F-0F1051A5B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3AF6FC-A873-C9F8-7929-D5C6DD1B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46992E-099B-CC8A-903D-C088FC308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60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699736-16B3-C869-661F-85C5F103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042A4-0651-22F2-3060-EF592F53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4032D-9970-C3CC-11FA-ED1D6961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210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7CED9-5F46-4610-FD7F-4B210C40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2207A0-838B-4902-EEA8-07A1179D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9DF00-31DE-A170-5660-C1A18933F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4E4B71-66ED-6386-8ECE-EB8D8ECD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F0372-4107-E1D2-C641-CA6EBB56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FFFB56-F49B-1CB1-85C4-7B6F093F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502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9F9EF-1265-D628-02D3-AF064645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5AF7FD-2BCA-32EB-80F9-013C9925F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D82303-C10A-21DD-301C-DBF50DDC4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F25B71-BCA3-C2EF-D674-C2BD6ED5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40D80A-C563-87D5-C87D-DC7CC4C4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5E836E-AD6F-A96D-C26F-504E8E59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3C22EB-EB85-CBC3-47F7-4D7CD3570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3E3CA-DB0F-1762-2BE7-29146916C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3359C-4739-C546-2140-BDE62DF21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A8D4-6345-49A9-B461-661A7114186E}" type="datetimeFigureOut">
              <a:rPr lang="ko-KR" altLang="en-US" smtClean="0"/>
              <a:t>2022-12-06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97647-EF3A-76A6-625D-98E250645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CBBE3-DA09-7342-10F7-EE43D1C974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05EDF-9C42-4E39-9F1A-F39144B53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FFEEDB8-863A-0B56-7DA3-AA018B861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908521"/>
              </p:ext>
            </p:extLst>
          </p:nvPr>
        </p:nvGraphicFramePr>
        <p:xfrm>
          <a:off x="3620654" y="2316291"/>
          <a:ext cx="5235700" cy="35792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140">
                  <a:extLst>
                    <a:ext uri="{9D8B030D-6E8A-4147-A177-3AD203B41FA5}">
                      <a16:colId xmlns:a16="http://schemas.microsoft.com/office/drawing/2014/main" val="772443811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1229172774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1418768059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2701238106"/>
                    </a:ext>
                  </a:extLst>
                </a:gridCol>
                <a:gridCol w="1047140">
                  <a:extLst>
                    <a:ext uri="{9D8B030D-6E8A-4147-A177-3AD203B41FA5}">
                      <a16:colId xmlns:a16="http://schemas.microsoft.com/office/drawing/2014/main" val="1351042626"/>
                    </a:ext>
                  </a:extLst>
                </a:gridCol>
              </a:tblGrid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A(1,5)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82804"/>
                  </a:ext>
                </a:extLst>
              </a:tr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A(2,5)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872467"/>
                  </a:ext>
                </a:extLst>
              </a:tr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A(3,5)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506821"/>
                  </a:ext>
                </a:extLst>
              </a:tr>
              <a:tr h="8948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A(4,1)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A(4,2)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A(4,3)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A(4,4)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A(4,5)</a:t>
                      </a:r>
                      <a:endParaRPr kumimoji="0" lang="ko-KR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660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DE7D71-DD43-7AED-1098-2B7681CA5D4D}"/>
              </a:ext>
            </a:extLst>
          </p:cNvPr>
          <p:cNvSpPr txBox="1"/>
          <p:nvPr/>
        </p:nvSpPr>
        <p:spPr>
          <a:xfrm>
            <a:off x="1709311" y="2565070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행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2D494A2-C513-3E2A-D430-100951443423}"/>
              </a:ext>
            </a:extLst>
          </p:cNvPr>
          <p:cNvCxnSpPr>
            <a:cxnSpLocks/>
          </p:cNvCxnSpPr>
          <p:nvPr/>
        </p:nvCxnSpPr>
        <p:spPr>
          <a:xfrm>
            <a:off x="2576946" y="2749736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69C0FF-6BC4-CF1D-0667-226DCB883260}"/>
              </a:ext>
            </a:extLst>
          </p:cNvPr>
          <p:cNvSpPr txBox="1"/>
          <p:nvPr/>
        </p:nvSpPr>
        <p:spPr>
          <a:xfrm>
            <a:off x="1709311" y="3467595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ko-KR" altLang="en-US" sz="2400" dirty="0"/>
              <a:t>행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9497BD7-8DD2-F743-75A6-3286AEC097A9}"/>
              </a:ext>
            </a:extLst>
          </p:cNvPr>
          <p:cNvCxnSpPr>
            <a:cxnSpLocks/>
          </p:cNvCxnSpPr>
          <p:nvPr/>
        </p:nvCxnSpPr>
        <p:spPr>
          <a:xfrm>
            <a:off x="2576946" y="3652261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8AC0D5-AD68-C9D5-7EDC-7D5CB6D864A7}"/>
              </a:ext>
            </a:extLst>
          </p:cNvPr>
          <p:cNvSpPr txBox="1"/>
          <p:nvPr/>
        </p:nvSpPr>
        <p:spPr>
          <a:xfrm>
            <a:off x="1709311" y="4400407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행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9CB0A6E-82D5-BFEF-B696-413678E7346D}"/>
              </a:ext>
            </a:extLst>
          </p:cNvPr>
          <p:cNvCxnSpPr>
            <a:cxnSpLocks/>
          </p:cNvCxnSpPr>
          <p:nvPr/>
        </p:nvCxnSpPr>
        <p:spPr>
          <a:xfrm>
            <a:off x="2576946" y="4585073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21CB40-EE6B-F0B6-26F2-229A2622D36E}"/>
              </a:ext>
            </a:extLst>
          </p:cNvPr>
          <p:cNvSpPr txBox="1"/>
          <p:nvPr/>
        </p:nvSpPr>
        <p:spPr>
          <a:xfrm>
            <a:off x="1709311" y="5322542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r>
              <a:rPr lang="ko-KR" altLang="en-US" sz="2400" dirty="0"/>
              <a:t>행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0FCDCFF-32E1-276D-8B03-19CED83EE27C}"/>
              </a:ext>
            </a:extLst>
          </p:cNvPr>
          <p:cNvCxnSpPr>
            <a:cxnSpLocks/>
          </p:cNvCxnSpPr>
          <p:nvPr/>
        </p:nvCxnSpPr>
        <p:spPr>
          <a:xfrm>
            <a:off x="2576946" y="5507208"/>
            <a:ext cx="783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EC98F9C-8E55-455F-EC51-394DAB5BA31E}"/>
              </a:ext>
            </a:extLst>
          </p:cNvPr>
          <p:cNvCxnSpPr>
            <a:cxnSpLocks/>
          </p:cNvCxnSpPr>
          <p:nvPr/>
        </p:nvCxnSpPr>
        <p:spPr>
          <a:xfrm>
            <a:off x="4202544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39965A5-8472-F559-D55C-6650F5C88BF3}"/>
              </a:ext>
            </a:extLst>
          </p:cNvPr>
          <p:cNvSpPr txBox="1"/>
          <p:nvPr/>
        </p:nvSpPr>
        <p:spPr>
          <a:xfrm>
            <a:off x="975128" y="1350548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A: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4x5 </a:t>
            </a:r>
            <a:r>
              <a:rPr lang="ko-KR" altLang="en-US" sz="3200" b="1" dirty="0"/>
              <a:t>행렬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2EC097B-FD5E-6779-8A35-A605AF06A44E}"/>
              </a:ext>
            </a:extLst>
          </p:cNvPr>
          <p:cNvCxnSpPr>
            <a:cxnSpLocks/>
          </p:cNvCxnSpPr>
          <p:nvPr/>
        </p:nvCxnSpPr>
        <p:spPr>
          <a:xfrm>
            <a:off x="5223822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755A8B-4A09-5A9E-4494-9436F7E8DBEC}"/>
              </a:ext>
            </a:extLst>
          </p:cNvPr>
          <p:cNvSpPr txBox="1"/>
          <p:nvPr/>
        </p:nvSpPr>
        <p:spPr>
          <a:xfrm>
            <a:off x="4892640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</a:t>
            </a:r>
            <a:r>
              <a:rPr lang="ko-KR" altLang="en-US" sz="2400" dirty="0"/>
              <a:t>열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3E2DFDA-E61B-E23E-D590-E8CA21B378C7}"/>
              </a:ext>
            </a:extLst>
          </p:cNvPr>
          <p:cNvCxnSpPr>
            <a:cxnSpLocks/>
          </p:cNvCxnSpPr>
          <p:nvPr/>
        </p:nvCxnSpPr>
        <p:spPr>
          <a:xfrm>
            <a:off x="6316374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04BC3CF-89AD-56F1-ED29-D1C1D7FE0634}"/>
              </a:ext>
            </a:extLst>
          </p:cNvPr>
          <p:cNvSpPr txBox="1"/>
          <p:nvPr/>
        </p:nvSpPr>
        <p:spPr>
          <a:xfrm>
            <a:off x="5985192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3</a:t>
            </a:r>
            <a:r>
              <a:rPr lang="ko-KR" altLang="en-US" sz="2400" dirty="0"/>
              <a:t>열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4B9778C-ECB7-90E7-33FA-1E615B8BDAE7}"/>
              </a:ext>
            </a:extLst>
          </p:cNvPr>
          <p:cNvCxnSpPr>
            <a:cxnSpLocks/>
          </p:cNvCxnSpPr>
          <p:nvPr/>
        </p:nvCxnSpPr>
        <p:spPr>
          <a:xfrm>
            <a:off x="7372001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0034E-B8BE-CE17-C9A3-9CA880E91573}"/>
              </a:ext>
            </a:extLst>
          </p:cNvPr>
          <p:cNvSpPr txBox="1"/>
          <p:nvPr/>
        </p:nvSpPr>
        <p:spPr>
          <a:xfrm>
            <a:off x="7040819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4</a:t>
            </a:r>
            <a:r>
              <a:rPr lang="ko-KR" altLang="en-US" sz="2400" dirty="0"/>
              <a:t>열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0C94480-28C9-801B-5EEE-EEDFACF9ACAB}"/>
              </a:ext>
            </a:extLst>
          </p:cNvPr>
          <p:cNvCxnSpPr>
            <a:cxnSpLocks/>
          </p:cNvCxnSpPr>
          <p:nvPr/>
        </p:nvCxnSpPr>
        <p:spPr>
          <a:xfrm>
            <a:off x="8436928" y="1591297"/>
            <a:ext cx="0" cy="46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9956DBE-C17C-8695-D962-42BCF1EF5D0A}"/>
              </a:ext>
            </a:extLst>
          </p:cNvPr>
          <p:cNvSpPr txBox="1"/>
          <p:nvPr/>
        </p:nvSpPr>
        <p:spPr>
          <a:xfrm>
            <a:off x="8105746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5</a:t>
            </a:r>
            <a:r>
              <a:rPr lang="ko-KR" altLang="en-US" sz="2400" dirty="0"/>
              <a:t>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F6C793-254D-D3F0-77B1-2443163B87D6}"/>
              </a:ext>
            </a:extLst>
          </p:cNvPr>
          <p:cNvSpPr txBox="1"/>
          <p:nvPr/>
        </p:nvSpPr>
        <p:spPr>
          <a:xfrm>
            <a:off x="3871363" y="1001671"/>
            <a:ext cx="662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1</a:t>
            </a:r>
            <a:r>
              <a:rPr lang="ko-KR" altLang="en-US" sz="2400" dirty="0"/>
              <a:t>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0887A3-7E30-3FEC-239F-D9B327180320}"/>
              </a:ext>
            </a:extLst>
          </p:cNvPr>
          <p:cNvSpPr txBox="1"/>
          <p:nvPr/>
        </p:nvSpPr>
        <p:spPr>
          <a:xfrm>
            <a:off x="9381506" y="3429000"/>
            <a:ext cx="15942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A(2,5)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D752A99-FBDB-0946-C037-EC91A3770BCD}"/>
              </a:ext>
            </a:extLst>
          </p:cNvPr>
          <p:cNvCxnSpPr>
            <a:cxnSpLocks/>
          </p:cNvCxnSpPr>
          <p:nvPr/>
        </p:nvCxnSpPr>
        <p:spPr>
          <a:xfrm>
            <a:off x="8768108" y="3715502"/>
            <a:ext cx="613398" cy="1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82BE89E-AF0E-E37C-D23C-4AE180A3D353}"/>
              </a:ext>
            </a:extLst>
          </p:cNvPr>
          <p:cNvSpPr/>
          <p:nvPr/>
        </p:nvSpPr>
        <p:spPr>
          <a:xfrm>
            <a:off x="7944592" y="3491345"/>
            <a:ext cx="736270" cy="3443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17696-BE28-FD24-DC74-70293883385F}"/>
              </a:ext>
            </a:extLst>
          </p:cNvPr>
          <p:cNvSpPr/>
          <p:nvPr/>
        </p:nvSpPr>
        <p:spPr>
          <a:xfrm>
            <a:off x="9445833" y="3428999"/>
            <a:ext cx="1465609" cy="6463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9C9B18C-75DE-CCFF-C2B8-D42901F1076C}"/>
              </a:ext>
            </a:extLst>
          </p:cNvPr>
          <p:cNvCxnSpPr>
            <a:cxnSpLocks/>
          </p:cNvCxnSpPr>
          <p:nvPr/>
        </p:nvCxnSpPr>
        <p:spPr>
          <a:xfrm flipV="1">
            <a:off x="9798636" y="4011329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F2FEDD-88EF-832D-5F17-BD03A000FDBE}"/>
              </a:ext>
            </a:extLst>
          </p:cNvPr>
          <p:cNvCxnSpPr>
            <a:cxnSpLocks/>
          </p:cNvCxnSpPr>
          <p:nvPr/>
        </p:nvCxnSpPr>
        <p:spPr>
          <a:xfrm flipH="1" flipV="1">
            <a:off x="10573117" y="4001710"/>
            <a:ext cx="306699" cy="61991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45D5D9-E7AE-3CAA-6E26-18E4BF872C89}"/>
              </a:ext>
            </a:extLst>
          </p:cNvPr>
          <p:cNvSpPr txBox="1"/>
          <p:nvPr/>
        </p:nvSpPr>
        <p:spPr>
          <a:xfrm>
            <a:off x="9297556" y="460201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행 번호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3019E7-925C-CBB3-A165-046540E096E0}"/>
              </a:ext>
            </a:extLst>
          </p:cNvPr>
          <p:cNvSpPr txBox="1"/>
          <p:nvPr/>
        </p:nvSpPr>
        <p:spPr>
          <a:xfrm>
            <a:off x="10431983" y="458507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열 번호</a:t>
            </a:r>
          </a:p>
        </p:txBody>
      </p:sp>
    </p:spTree>
    <p:extLst>
      <p:ext uri="{BB962C8B-B14F-4D97-AF65-F5344CB8AC3E}">
        <p14:creationId xmlns:p14="http://schemas.microsoft.com/office/powerpoint/2010/main" val="666852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</cp:revision>
  <dcterms:created xsi:type="dcterms:W3CDTF">2022-12-06T13:12:25Z</dcterms:created>
  <dcterms:modified xsi:type="dcterms:W3CDTF">2022-12-06T13:13:38Z</dcterms:modified>
</cp:coreProperties>
</file>