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3D74F-6856-0326-A07F-DEC8D429B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CA33D-5AA6-7AC6-27C9-C07721A3F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6A1C-BAEF-720C-EA78-291C6A0B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2F274-0A1D-F934-E308-5C3EBEFF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79187-B625-9B8E-EE42-13ADA586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F0760-7937-FFB1-414D-6C1388ED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CAE9E-AD89-C268-BC2D-ACDF0FA8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5561-2217-F744-A1E5-6D4CF379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BBB09-005B-48EE-0A81-199D5B40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7ABB-A63A-FFEC-AD2B-6D917BE0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466352-0431-AE3B-FE34-B63D117E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AB6F7-1D9A-2900-2384-FAB7DAD6E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AEA54-2013-F986-DC7A-5B936CB1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75824-D937-D1FE-31A2-96227270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5E447-EC0E-2083-3459-0E589691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8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8525B-162A-FD8F-4F29-64C185C9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0374F-F4A5-DBD4-48AB-079A5730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BF21-5161-71CB-A6E9-F9C0C6E4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243AD-DE09-3F2E-F83E-117AE02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F374E-E385-BCB6-D787-0B51D315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B67E7-0251-6C17-CB3A-C8F4FD49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376E9-0229-A40D-D277-50A13B09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8E2E6-9CF8-27F9-0A21-75A69E54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356E1-D84D-B672-AB9E-A8C221FB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B1320-3BBA-E5D8-B31D-7AB5BCDF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BF8B9-35FB-61FC-0FF6-D7B2641E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2DED0-15D2-37BE-DD32-0021CFD34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057FB-6F7B-2059-394A-D2CB98E3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9DBC2-0C15-6F02-BA2F-30DE7253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6E92-0069-9C31-9345-E78782B7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81F0B-B16D-63B8-C861-24224482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9192B-D708-0E9E-349B-9EF25D61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BAB91-39BF-699F-7B6E-360704738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8C0A4-8F75-B876-DF5E-1621CC3B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AEC05-0302-1EF7-107C-00FD8F75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749BD4-29FA-77F8-DFD8-A0543B13E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CF221A-CFA0-4C48-AB81-399300F6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AA306E-994D-9201-8AF0-DCE6494F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1FF6D-1F51-EDCA-8BD4-BE587E5F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59F1-BA77-DE81-62F9-C3841E0B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5186B-08CA-B039-7E3F-3406BD9A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445E2-F541-AAAA-6997-51DCB8A0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F0ED95-72D5-F437-DE52-37A15029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D17CB5-3CCD-56E5-B7B0-49110BD4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97D39E-8D1C-6A7B-80D5-C46465A1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9F1B7-9D08-5974-BE9A-E7E8CFDE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575C7-1F34-E3D9-C560-D52DA902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BAA51-DF90-633D-FCAF-664E333E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58972-B770-EC87-1605-991B95D1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2D5D5-CF5A-7487-C9B5-C484B5D9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A8D6F-642F-D228-22D1-F3C8BC59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59FE4-2C8C-5202-B44C-3AAFCCAB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93C03-931C-9973-CFA1-D6A22D32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C01448-80E1-6233-5DB7-274F530BE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C0C7B-13E4-564B-A0E8-B1CD3F0B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2FAB1-953E-26EC-72C1-DDF84D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5FC2-335E-0C45-D93F-E67C8B40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6AF90-0BD1-A685-9421-267AF91C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D1EC1-816D-CB88-A803-E8C448B6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F01DC-CF17-431C-169A-ECB07236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088A-A222-4FEE-0A23-4CE4948A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CD4FC-3534-8E68-B389-834D81938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85FF6-2177-56C0-65D3-C654B9C6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04BF0E-F918-077E-31D8-2DD7F1E9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70" y="2273813"/>
            <a:ext cx="3314286" cy="2409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95FC82-5932-04BE-0747-D5E5B550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02"/>
          <a:stretch/>
        </p:blipFill>
        <p:spPr>
          <a:xfrm>
            <a:off x="6311153" y="2205318"/>
            <a:ext cx="3795388" cy="247802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AD2BC79-D928-9BCF-4AD0-6DAF5D2A8C5A}"/>
              </a:ext>
            </a:extLst>
          </p:cNvPr>
          <p:cNvSpPr/>
          <p:nvPr/>
        </p:nvSpPr>
        <p:spPr>
          <a:xfrm>
            <a:off x="5148600" y="3236258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2</cp:revision>
  <dcterms:created xsi:type="dcterms:W3CDTF">2022-12-28T13:45:02Z</dcterms:created>
  <dcterms:modified xsi:type="dcterms:W3CDTF">2022-12-28T14:47:11Z</dcterms:modified>
</cp:coreProperties>
</file>