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0" r:id="rId7"/>
    <p:sldId id="259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2023-05-05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139379" y="1120775"/>
            <a:ext cx="8865242" cy="4406900"/>
            <a:chOff x="-3600450" y="152400"/>
            <a:chExt cx="14773275" cy="7343776"/>
          </a:xfrm>
        </p:grpSpPr>
        <p:pic>
          <p:nvPicPr>
            <p:cNvPr id="5" name="Picture 2" descr="https://raw.githubusercontent.com/angeloyeo/angeloyeo.github.io/master/pics/2020-10-10-autoencoder/pic4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00450" y="152400"/>
              <a:ext cx="7200900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s://raw.githubusercontent.com/angeloyeo/angeloyeo.github.io/master/pics/2020-10-10-autoencoder/pic5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450" y="152400"/>
              <a:ext cx="7572375" cy="7343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9704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32339" r="17800" b="13007"/>
          <a:stretch/>
        </p:blipFill>
        <p:spPr bwMode="auto">
          <a:xfrm>
            <a:off x="5153025" y="2802788"/>
            <a:ext cx="3209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1009649" y="3627947"/>
            <a:ext cx="3095625" cy="1143000"/>
          </a:xfrm>
          <a:custGeom>
            <a:avLst/>
            <a:gdLst>
              <a:gd name="connsiteX0" fmla="*/ 0 w 3095625"/>
              <a:gd name="connsiteY0" fmla="*/ 523875 h 1143000"/>
              <a:gd name="connsiteX1" fmla="*/ 1343025 w 3095625"/>
              <a:gd name="connsiteY1" fmla="*/ 1143000 h 1143000"/>
              <a:gd name="connsiteX2" fmla="*/ 3095625 w 3095625"/>
              <a:gd name="connsiteY2" fmla="*/ 666750 h 1143000"/>
              <a:gd name="connsiteX3" fmla="*/ 1700213 w 3095625"/>
              <a:gd name="connsiteY3" fmla="*/ 0 h 1143000"/>
              <a:gd name="connsiteX4" fmla="*/ 0 w 3095625"/>
              <a:gd name="connsiteY4" fmla="*/ 52387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25" h="1143000">
                <a:moveTo>
                  <a:pt x="0" y="523875"/>
                </a:moveTo>
                <a:lnTo>
                  <a:pt x="1343025" y="1143000"/>
                </a:lnTo>
                <a:lnTo>
                  <a:pt x="3095625" y="666750"/>
                </a:lnTo>
                <a:lnTo>
                  <a:pt x="1700213" y="0"/>
                </a:lnTo>
                <a:lnTo>
                  <a:pt x="0" y="52387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557461" y="2318994"/>
            <a:ext cx="0" cy="170625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25711" y="4078339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2183186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70354" y="28027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인코딩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723499" y="2318994"/>
            <a:ext cx="0" cy="4337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6349224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28302" y="230316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인코딩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95475" y="50101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오토인코더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4858" y="5010150"/>
            <a:ext cx="211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변이형 오토인코더</a:t>
            </a:r>
            <a:endParaRPr lang="en-US" altLang="ko-KR" dirty="0"/>
          </a:p>
          <a:p>
            <a:pPr algn="ctr"/>
            <a:r>
              <a:rPr lang="en-US" altLang="ko-KR" dirty="0"/>
              <a:t>(Variational AE)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765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4" t="32339" r="17800" b="13007"/>
          <a:stretch/>
        </p:blipFill>
        <p:spPr bwMode="auto">
          <a:xfrm>
            <a:off x="5153025" y="2802788"/>
            <a:ext cx="3209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자유형 4"/>
          <p:cNvSpPr/>
          <p:nvPr/>
        </p:nvSpPr>
        <p:spPr>
          <a:xfrm>
            <a:off x="1009649" y="3627947"/>
            <a:ext cx="3095625" cy="1143000"/>
          </a:xfrm>
          <a:custGeom>
            <a:avLst/>
            <a:gdLst>
              <a:gd name="connsiteX0" fmla="*/ 0 w 3095625"/>
              <a:gd name="connsiteY0" fmla="*/ 523875 h 1143000"/>
              <a:gd name="connsiteX1" fmla="*/ 1343025 w 3095625"/>
              <a:gd name="connsiteY1" fmla="*/ 1143000 h 1143000"/>
              <a:gd name="connsiteX2" fmla="*/ 3095625 w 3095625"/>
              <a:gd name="connsiteY2" fmla="*/ 666750 h 1143000"/>
              <a:gd name="connsiteX3" fmla="*/ 1700213 w 3095625"/>
              <a:gd name="connsiteY3" fmla="*/ 0 h 1143000"/>
              <a:gd name="connsiteX4" fmla="*/ 0 w 3095625"/>
              <a:gd name="connsiteY4" fmla="*/ 523875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5625" h="1143000">
                <a:moveTo>
                  <a:pt x="0" y="523875"/>
                </a:moveTo>
                <a:lnTo>
                  <a:pt x="1343025" y="1143000"/>
                </a:lnTo>
                <a:lnTo>
                  <a:pt x="3095625" y="666750"/>
                </a:lnTo>
                <a:lnTo>
                  <a:pt x="1700213" y="0"/>
                </a:lnTo>
                <a:lnTo>
                  <a:pt x="0" y="52387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828" y="4498838"/>
                <a:ext cx="466089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58" y="4413113"/>
                <a:ext cx="460767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30" y="4593402"/>
                <a:ext cx="466089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909" y="4517496"/>
                <a:ext cx="460767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/>
          <p:cNvCxnSpPr/>
          <p:nvPr/>
        </p:nvCxnSpPr>
        <p:spPr>
          <a:xfrm>
            <a:off x="2557461" y="2318994"/>
            <a:ext cx="0" cy="1706252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2525711" y="4078339"/>
            <a:ext cx="63500" cy="635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2183186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70354" y="2802788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723499" y="2318994"/>
            <a:ext cx="0" cy="433731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raw.githubusercontent.com/angeloyeo/angeloyeo.github.io/master/pics/2020-10-10-autoencoder/pic2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01" t="76153" r="1659" b="15476"/>
          <a:stretch/>
        </p:blipFill>
        <p:spPr bwMode="auto">
          <a:xfrm>
            <a:off x="6349224" y="1502731"/>
            <a:ext cx="729696" cy="75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828302" y="2303167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Encoding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95475" y="5010150"/>
            <a:ext cx="152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AutoEncoder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77841" y="5010150"/>
            <a:ext cx="16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Variational AE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437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0"/>
          <a:stretch/>
        </p:blipFill>
        <p:spPr bwMode="auto">
          <a:xfrm>
            <a:off x="5076825" y="1272709"/>
            <a:ext cx="3689318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raw.githubusercontent.com/angeloyeo/angeloyeo.github.io/master/pics/2020-10-10-autoencoder/pi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4" y="1481239"/>
            <a:ext cx="3434337" cy="35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438650" y="3074425"/>
            <a:ext cx="638175" cy="31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390650" y="5117068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잠재공간의 분포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13863" y="5117068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 정규 분포</a:t>
            </a:r>
          </a:p>
        </p:txBody>
      </p:sp>
    </p:spTree>
    <p:extLst>
      <p:ext uri="{BB962C8B-B14F-4D97-AF65-F5344CB8AC3E}">
        <p14:creationId xmlns:p14="http://schemas.microsoft.com/office/powerpoint/2010/main" val="31979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0"/>
          <a:stretch/>
        </p:blipFill>
        <p:spPr bwMode="auto">
          <a:xfrm>
            <a:off x="5076825" y="1272709"/>
            <a:ext cx="3689318" cy="391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 descr="https://raw.githubusercontent.com/angeloyeo/angeloyeo.github.io/master/pics/2020-10-10-autoencoder/pic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64" y="1481239"/>
            <a:ext cx="3434337" cy="350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5"/>
          <p:cNvSpPr/>
          <p:nvPr/>
        </p:nvSpPr>
        <p:spPr>
          <a:xfrm>
            <a:off x="4438650" y="3074425"/>
            <a:ext cx="638175" cy="316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82354" y="5117068"/>
            <a:ext cx="301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Distribution in latent space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117068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Standard Normal Distribution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378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30F57-3698-4856-8255-1995A27E68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2286000" y="1262286"/>
            <a:ext cx="4572000" cy="433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00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9F18A57-306A-46B3-9889-E4B169725E32}"/>
              </a:ext>
            </a:extLst>
          </p:cNvPr>
          <p:cNvGrpSpPr/>
          <p:nvPr/>
        </p:nvGrpSpPr>
        <p:grpSpPr>
          <a:xfrm>
            <a:off x="186791" y="1200691"/>
            <a:ext cx="8770418" cy="4452818"/>
            <a:chOff x="-252537" y="973944"/>
            <a:chExt cx="9663633" cy="49063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5D4754C-5D91-42F6-B213-EE4AE1AF4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52537" y="977744"/>
              <a:ext cx="4673600" cy="490251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06B418-0ED0-4EC4-AC8D-4FFA65C4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55976" y="973944"/>
              <a:ext cx="5055120" cy="4902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2466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34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6</cp:revision>
  <dcterms:created xsi:type="dcterms:W3CDTF">2006-10-05T04:04:58Z</dcterms:created>
  <dcterms:modified xsi:type="dcterms:W3CDTF">2023-05-05T14:21:27Z</dcterms:modified>
</cp:coreProperties>
</file>