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28F"/>
    <a:srgbClr val="E6E6E6"/>
    <a:srgbClr val="FCEE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0" autoAdjust="0"/>
    <p:restoredTop sz="94660"/>
  </p:normalViewPr>
  <p:slideViewPr>
    <p:cSldViewPr snapToGrid="0">
      <p:cViewPr>
        <p:scale>
          <a:sx n="50" d="100"/>
          <a:sy n="50" d="100"/>
        </p:scale>
        <p:origin x="556" y="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BB2C4-F9C6-50FB-3F04-931E8E6E0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BF9CD7-6DD6-A1AD-871F-5644DF34B3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053EE-5069-170C-BBFD-78CDDF16A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8B56-EE13-4C77-84B6-FA7DE9B8063B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5D01A-6F5B-FAD5-314F-B8D7EBB70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A5B3C-034F-1408-3809-51C5B6243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4BB8-5FFB-47EF-8C0A-EA19CFF00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08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98253-4E17-92E6-59A3-D6F691D48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F65AB4-9563-4F27-7374-9BE3273A5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09BBE-7D92-A3F8-DD06-2FC62CC74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8B56-EE13-4C77-84B6-FA7DE9B8063B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C7D7D-9587-8FDA-E090-8DF28756C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703A9-9AFF-0E03-ABE0-AC1407542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4BB8-5FFB-47EF-8C0A-EA19CFF00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12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351A19-0569-9C1D-6562-5A1BC29A7A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21CC1C-C0A7-6683-143D-0454BC136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BB594-6A63-0A88-39ED-2CEDE9A26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8B56-EE13-4C77-84B6-FA7DE9B8063B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09DF6-4885-1C05-CEB0-8376BB352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259A1-C66B-258F-27BE-4BCCF010F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4BB8-5FFB-47EF-8C0A-EA19CFF00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849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641D4-CCAF-47B4-B4A4-57BD505BA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0B558-FB6B-434F-C0FF-2D66BEBF8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13792-B44A-2E50-7841-1738D2654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8B56-EE13-4C77-84B6-FA7DE9B8063B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A7720-2C6A-26E2-E6C9-C3747D338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387E2-9F3E-2644-207D-70DF8971E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4BB8-5FFB-47EF-8C0A-EA19CFF00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45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197E3-2438-98BC-3BCC-B173A5C78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B4D3C-D470-5F17-EC55-C34EEE23D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26DD7-81D0-44E0-799A-FB284AC8D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8B56-EE13-4C77-84B6-FA7DE9B8063B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0E9EC-B743-D8A7-34D3-0E772EBC0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C5624-239A-285E-525C-6A5B08E60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4BB8-5FFB-47EF-8C0A-EA19CFF00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78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7904C-5D68-77B4-4C16-0C0CF9708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688ED-9243-B26B-2B73-9B3F7B3DE9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C710B3-B5D1-B983-1E3B-B21604991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C109D-31E1-04A3-E4D0-2D15EA01B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8B56-EE13-4C77-84B6-FA7DE9B8063B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E1BF58-D1D8-E7AE-A57E-71F17AC38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71E63-5957-35B9-D6B2-113E350B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4BB8-5FFB-47EF-8C0A-EA19CFF00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97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64258-AB1E-C7A3-7569-387972761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ED8D9-DA22-3559-BDC1-9F6DB6EC8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39951E-A4A7-160C-BFC9-221BF98F2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031E2F-CD63-A643-B8D8-DE0ED9D6E0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CCA556-3820-73FC-582E-C90D31F8D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84F9BA-B702-D44C-3EF8-376664E0B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8B56-EE13-4C77-84B6-FA7DE9B8063B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96EC11-E756-E739-1924-AF9621EDD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9E66CD-512E-A2ED-478F-11CAEAD9A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4BB8-5FFB-47EF-8C0A-EA19CFF00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901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F2B7F-C465-7365-6C5F-E9254C62B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E41C9B-3691-FD31-2843-9283A1A87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8B56-EE13-4C77-84B6-FA7DE9B8063B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5DE07E-FF3D-A532-35B0-82591551F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B67490-3B6E-2F19-AEAC-0441950FA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4BB8-5FFB-47EF-8C0A-EA19CFF00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35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5A4976-6ECF-B0CD-B197-C6FEBCE0B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8B56-EE13-4C77-84B6-FA7DE9B8063B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DB07C-B69A-3F5C-681B-D6A4A1D79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A12F0-DD62-70BE-0673-7D506A81A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4BB8-5FFB-47EF-8C0A-EA19CFF00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755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125AD-0731-9164-843B-0DDE55015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46A83-FBF5-6A6D-0E8C-E78881C1F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309947-B4E7-E2B4-09E4-0C22364E4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201DF-13EF-6FB9-43FB-4C2853D49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8B56-EE13-4C77-84B6-FA7DE9B8063B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7B842-CBB2-9591-6114-F0CA7A6E2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18C03-5001-DCDB-0AA3-1B5C0BA44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4BB8-5FFB-47EF-8C0A-EA19CFF00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27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F5A0A-4FAE-0B77-2342-68A9B6200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B39CEF-3486-FDED-A1F0-8093287CDE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53F49-C564-0413-388C-4302D856F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D6E17-D89E-F878-F582-C7FA0A652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E8B56-EE13-4C77-84B6-FA7DE9B8063B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0511BB-0842-530C-B846-EA773CA29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6477B-8E3A-715A-1D6A-5461D12CA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4BB8-5FFB-47EF-8C0A-EA19CFF00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48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683A06-9DC5-1A39-0804-67725E0A6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ED97B-83ED-1732-786D-F2A4D5BF5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684F8-326E-5960-AFDD-20B8B576B5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E8B56-EE13-4C77-84B6-FA7DE9B8063B}" type="datetimeFigureOut">
              <a:rPr lang="en-US" smtClean="0"/>
              <a:t>12/9/2022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019E4-18D4-3FDF-8C18-C14540D5C0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16E8D-E30B-9603-607E-7C22F0576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D4BB8-5FFB-47EF-8C0A-EA19CFF00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89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55E0CD-9C3B-86E4-112F-FBD6D2AC7CC8}"/>
              </a:ext>
            </a:extLst>
          </p:cNvPr>
          <p:cNvSpPr/>
          <p:nvPr/>
        </p:nvSpPr>
        <p:spPr>
          <a:xfrm>
            <a:off x="2420462" y="398618"/>
            <a:ext cx="1347525" cy="1335806"/>
          </a:xfrm>
          <a:prstGeom prst="rect">
            <a:avLst/>
          </a:pr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0220BD-ABD9-CF22-4F91-D70BBA0D3E08}"/>
              </a:ext>
            </a:extLst>
          </p:cNvPr>
          <p:cNvSpPr/>
          <p:nvPr/>
        </p:nvSpPr>
        <p:spPr>
          <a:xfrm>
            <a:off x="2416556" y="402915"/>
            <a:ext cx="679621" cy="679621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819B7D-D802-3D38-B628-7100BDEF5C59}"/>
              </a:ext>
            </a:extLst>
          </p:cNvPr>
          <p:cNvSpPr/>
          <p:nvPr/>
        </p:nvSpPr>
        <p:spPr>
          <a:xfrm>
            <a:off x="3096177" y="402915"/>
            <a:ext cx="679621" cy="679621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1B95F2-B9B0-24A5-8A11-E3C54DAAF74F}"/>
              </a:ext>
            </a:extLst>
          </p:cNvPr>
          <p:cNvSpPr/>
          <p:nvPr/>
        </p:nvSpPr>
        <p:spPr>
          <a:xfrm>
            <a:off x="2416556" y="1082535"/>
            <a:ext cx="679621" cy="679621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19F722-7603-AE9C-A4BE-FB52B5A984A5}"/>
              </a:ext>
            </a:extLst>
          </p:cNvPr>
          <p:cNvSpPr/>
          <p:nvPr/>
        </p:nvSpPr>
        <p:spPr>
          <a:xfrm>
            <a:off x="3096177" y="1082535"/>
            <a:ext cx="679621" cy="679621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01187D-5132-A3D9-3945-BA34571BF8E0}"/>
              </a:ext>
            </a:extLst>
          </p:cNvPr>
          <p:cNvSpPr/>
          <p:nvPr/>
        </p:nvSpPr>
        <p:spPr>
          <a:xfrm>
            <a:off x="4463082" y="398618"/>
            <a:ext cx="1347524" cy="1335806"/>
          </a:xfrm>
          <a:prstGeom prst="rect">
            <a:avLst/>
          </a:pr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DF8E79-99BD-65EB-ACAB-BA16F9DBF63B}"/>
              </a:ext>
            </a:extLst>
          </p:cNvPr>
          <p:cNvSpPr/>
          <p:nvPr/>
        </p:nvSpPr>
        <p:spPr>
          <a:xfrm>
            <a:off x="4459176" y="402915"/>
            <a:ext cx="1359242" cy="1359242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079880-63BC-B82E-113C-C2A921B0EA1D}"/>
              </a:ext>
            </a:extLst>
          </p:cNvPr>
          <p:cNvSpPr txBox="1"/>
          <p:nvPr/>
        </p:nvSpPr>
        <p:spPr>
          <a:xfrm>
            <a:off x="4452442" y="512524"/>
            <a:ext cx="1470403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600" spc="1000" dirty="0"/>
              <a:t>str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5A9821-8649-0D38-29F3-5A91A7B172B5}"/>
              </a:ext>
            </a:extLst>
          </p:cNvPr>
          <p:cNvSpPr/>
          <p:nvPr/>
        </p:nvSpPr>
        <p:spPr>
          <a:xfrm>
            <a:off x="6465885" y="398618"/>
            <a:ext cx="1347524" cy="1335806"/>
          </a:xfrm>
          <a:prstGeom prst="rect">
            <a:avLst/>
          </a:pr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7643C4-05F5-70DA-1BC5-2BC557CA39EF}"/>
              </a:ext>
            </a:extLst>
          </p:cNvPr>
          <p:cNvSpPr txBox="1"/>
          <p:nvPr/>
        </p:nvSpPr>
        <p:spPr>
          <a:xfrm>
            <a:off x="6506761" y="512522"/>
            <a:ext cx="670376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600" spc="1000" dirty="0"/>
              <a:t>c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4434FB-D89B-2E27-252D-C621864B79B8}"/>
              </a:ext>
            </a:extLst>
          </p:cNvPr>
          <p:cNvSpPr/>
          <p:nvPr/>
        </p:nvSpPr>
        <p:spPr>
          <a:xfrm>
            <a:off x="6465885" y="400766"/>
            <a:ext cx="679621" cy="1331510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2A36E83-885A-0C27-ADD8-0E44349D2703}"/>
              </a:ext>
            </a:extLst>
          </p:cNvPr>
          <p:cNvSpPr/>
          <p:nvPr/>
        </p:nvSpPr>
        <p:spPr>
          <a:xfrm>
            <a:off x="7145506" y="400766"/>
            <a:ext cx="679621" cy="1331510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86EEEE-7A1E-0BE4-E34B-51A960CD4ECC}"/>
              </a:ext>
            </a:extLst>
          </p:cNvPr>
          <p:cNvSpPr txBox="1"/>
          <p:nvPr/>
        </p:nvSpPr>
        <p:spPr>
          <a:xfrm>
            <a:off x="7173292" y="512522"/>
            <a:ext cx="756937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600" spc="1000" dirty="0"/>
              <a:t>h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923CC2-9635-0C32-D2F8-93B3F2EB3B8D}"/>
              </a:ext>
            </a:extLst>
          </p:cNvPr>
          <p:cNvSpPr/>
          <p:nvPr/>
        </p:nvSpPr>
        <p:spPr>
          <a:xfrm>
            <a:off x="2428274" y="2660990"/>
            <a:ext cx="1347524" cy="1335806"/>
          </a:xfrm>
          <a:prstGeom prst="rect">
            <a:avLst/>
          </a:pr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E1EA18-7747-6795-D435-C0372497280F}"/>
              </a:ext>
            </a:extLst>
          </p:cNvPr>
          <p:cNvSpPr txBox="1"/>
          <p:nvPr/>
        </p:nvSpPr>
        <p:spPr>
          <a:xfrm>
            <a:off x="2489435" y="2774895"/>
            <a:ext cx="579005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600" spc="1000" dirty="0"/>
              <a:t>{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3B7D1DF-BFB2-F4E5-1FC9-89E376748FE5}"/>
              </a:ext>
            </a:extLst>
          </p:cNvPr>
          <p:cNvSpPr/>
          <p:nvPr/>
        </p:nvSpPr>
        <p:spPr>
          <a:xfrm>
            <a:off x="2428273" y="2663138"/>
            <a:ext cx="1347524" cy="1331509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AE6D46-1DC5-36F3-2EB4-D2BF6F050D86}"/>
              </a:ext>
            </a:extLst>
          </p:cNvPr>
          <p:cNvSpPr txBox="1"/>
          <p:nvPr/>
        </p:nvSpPr>
        <p:spPr>
          <a:xfrm>
            <a:off x="3211947" y="2774895"/>
            <a:ext cx="579005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600" spc="1000" dirty="0"/>
              <a:t>}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5C6EEFF-61C7-160D-C021-53FC6D24DB92}"/>
              </a:ext>
            </a:extLst>
          </p:cNvPr>
          <p:cNvSpPr/>
          <p:nvPr/>
        </p:nvSpPr>
        <p:spPr>
          <a:xfrm>
            <a:off x="4459177" y="2660990"/>
            <a:ext cx="1347524" cy="1335806"/>
          </a:xfrm>
          <a:prstGeom prst="rect">
            <a:avLst/>
          </a:pr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BBE11E0-910E-E2FF-E049-09F067861529}"/>
              </a:ext>
            </a:extLst>
          </p:cNvPr>
          <p:cNvSpPr/>
          <p:nvPr/>
        </p:nvSpPr>
        <p:spPr>
          <a:xfrm>
            <a:off x="4459176" y="2663138"/>
            <a:ext cx="1347524" cy="1331510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1831CB6-618E-13C8-F233-CA92993936AF}"/>
              </a:ext>
            </a:extLst>
          </p:cNvPr>
          <p:cNvCxnSpPr/>
          <p:nvPr/>
        </p:nvCxnSpPr>
        <p:spPr>
          <a:xfrm>
            <a:off x="4697188" y="3328892"/>
            <a:ext cx="398398" cy="0"/>
          </a:xfrm>
          <a:prstGeom prst="line">
            <a:avLst/>
          </a:prstGeom>
          <a:ln w="117475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9053627-9FDC-BF0B-4238-F42F6D976D14}"/>
              </a:ext>
            </a:extLst>
          </p:cNvPr>
          <p:cNvCxnSpPr>
            <a:cxnSpLocks/>
          </p:cNvCxnSpPr>
          <p:nvPr/>
        </p:nvCxnSpPr>
        <p:spPr>
          <a:xfrm>
            <a:off x="5187643" y="2954607"/>
            <a:ext cx="398398" cy="0"/>
          </a:xfrm>
          <a:prstGeom prst="line">
            <a:avLst/>
          </a:prstGeom>
          <a:ln w="117475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11638C5-0E63-065C-CA77-9BED8C1A5910}"/>
              </a:ext>
            </a:extLst>
          </p:cNvPr>
          <p:cNvCxnSpPr>
            <a:cxnSpLocks/>
          </p:cNvCxnSpPr>
          <p:nvPr/>
        </p:nvCxnSpPr>
        <p:spPr>
          <a:xfrm>
            <a:off x="5187643" y="3208037"/>
            <a:ext cx="398398" cy="0"/>
          </a:xfrm>
          <a:prstGeom prst="line">
            <a:avLst/>
          </a:prstGeom>
          <a:ln w="117475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7AA3A4-F8A7-64FE-3298-CCD909C22459}"/>
              </a:ext>
            </a:extLst>
          </p:cNvPr>
          <p:cNvCxnSpPr>
            <a:cxnSpLocks/>
          </p:cNvCxnSpPr>
          <p:nvPr/>
        </p:nvCxnSpPr>
        <p:spPr>
          <a:xfrm>
            <a:off x="5187643" y="3461467"/>
            <a:ext cx="398398" cy="0"/>
          </a:xfrm>
          <a:prstGeom prst="line">
            <a:avLst/>
          </a:prstGeom>
          <a:ln w="117475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C4E9417-F8B8-9A17-5CCD-6335ED424B3D}"/>
              </a:ext>
            </a:extLst>
          </p:cNvPr>
          <p:cNvCxnSpPr>
            <a:cxnSpLocks/>
          </p:cNvCxnSpPr>
          <p:nvPr/>
        </p:nvCxnSpPr>
        <p:spPr>
          <a:xfrm>
            <a:off x="5187643" y="3714896"/>
            <a:ext cx="398398" cy="0"/>
          </a:xfrm>
          <a:prstGeom prst="line">
            <a:avLst/>
          </a:prstGeom>
          <a:ln w="117475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F5C5D98-A3DE-DE3C-6803-75761FA7135A}"/>
              </a:ext>
            </a:extLst>
          </p:cNvPr>
          <p:cNvCxnSpPr>
            <a:cxnSpLocks/>
          </p:cNvCxnSpPr>
          <p:nvPr/>
        </p:nvCxnSpPr>
        <p:spPr>
          <a:xfrm>
            <a:off x="5130983" y="2895341"/>
            <a:ext cx="0" cy="876673"/>
          </a:xfrm>
          <a:prstGeom prst="line">
            <a:avLst/>
          </a:prstGeom>
          <a:ln w="117475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DEDAC6F2-D457-2E96-BFCA-B55E59903224}"/>
              </a:ext>
            </a:extLst>
          </p:cNvPr>
          <p:cNvSpPr/>
          <p:nvPr/>
        </p:nvSpPr>
        <p:spPr>
          <a:xfrm>
            <a:off x="6458074" y="2656693"/>
            <a:ext cx="1347524" cy="1335806"/>
          </a:xfrm>
          <a:custGeom>
            <a:avLst/>
            <a:gdLst>
              <a:gd name="connsiteX0" fmla="*/ 0 w 1813035"/>
              <a:gd name="connsiteY0" fmla="*/ 0 h 1797269"/>
              <a:gd name="connsiteX1" fmla="*/ 1813035 w 1813035"/>
              <a:gd name="connsiteY1" fmla="*/ 0 h 1797269"/>
              <a:gd name="connsiteX2" fmla="*/ 1813035 w 1813035"/>
              <a:gd name="connsiteY2" fmla="*/ 1402341 h 1797269"/>
              <a:gd name="connsiteX3" fmla="*/ 1418107 w 1813035"/>
              <a:gd name="connsiteY3" fmla="*/ 1797269 h 1797269"/>
              <a:gd name="connsiteX4" fmla="*/ 0 w 1813035"/>
              <a:gd name="connsiteY4" fmla="*/ 1797269 h 1797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3035" h="1797269">
                <a:moveTo>
                  <a:pt x="0" y="0"/>
                </a:moveTo>
                <a:lnTo>
                  <a:pt x="1813035" y="0"/>
                </a:lnTo>
                <a:lnTo>
                  <a:pt x="1813035" y="1402341"/>
                </a:lnTo>
                <a:lnTo>
                  <a:pt x="1418107" y="1797269"/>
                </a:lnTo>
                <a:lnTo>
                  <a:pt x="0" y="1797269"/>
                </a:lnTo>
                <a:close/>
              </a:path>
            </a:pathLst>
          </a:cu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35CD975-88EB-65D8-C116-4A5DC04153B9}"/>
              </a:ext>
            </a:extLst>
          </p:cNvPr>
          <p:cNvSpPr txBox="1"/>
          <p:nvPr/>
        </p:nvSpPr>
        <p:spPr>
          <a:xfrm>
            <a:off x="6557857" y="2852625"/>
            <a:ext cx="1300356" cy="11079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600" spc="1000" dirty="0"/>
              <a:t>31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E8B1ACF-80FC-83A0-A963-EDF08803F8F4}"/>
              </a:ext>
            </a:extLst>
          </p:cNvPr>
          <p:cNvSpPr/>
          <p:nvPr/>
        </p:nvSpPr>
        <p:spPr>
          <a:xfrm>
            <a:off x="6465885" y="2660990"/>
            <a:ext cx="1339713" cy="2343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17475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2A829B18-20DF-3296-F9F0-974967D8B401}"/>
              </a:ext>
            </a:extLst>
          </p:cNvPr>
          <p:cNvSpPr/>
          <p:nvPr/>
        </p:nvSpPr>
        <p:spPr>
          <a:xfrm>
            <a:off x="6454168" y="2660990"/>
            <a:ext cx="1359242" cy="1359242"/>
          </a:xfrm>
          <a:custGeom>
            <a:avLst/>
            <a:gdLst>
              <a:gd name="connsiteX0" fmla="*/ 0 w 1828800"/>
              <a:gd name="connsiteY0" fmla="*/ 0 h 1828800"/>
              <a:gd name="connsiteX1" fmla="*/ 1828800 w 1828800"/>
              <a:gd name="connsiteY1" fmla="*/ 0 h 1828800"/>
              <a:gd name="connsiteX2" fmla="*/ 1828800 w 1828800"/>
              <a:gd name="connsiteY2" fmla="*/ 1363876 h 1828800"/>
              <a:gd name="connsiteX3" fmla="*/ 1363876 w 1828800"/>
              <a:gd name="connsiteY3" fmla="*/ 1828800 h 1828800"/>
              <a:gd name="connsiteX4" fmla="*/ 0 w 1828800"/>
              <a:gd name="connsiteY4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0" h="1828800">
                <a:moveTo>
                  <a:pt x="0" y="0"/>
                </a:moveTo>
                <a:lnTo>
                  <a:pt x="1828800" y="0"/>
                </a:lnTo>
                <a:lnTo>
                  <a:pt x="1828800" y="1363876"/>
                </a:lnTo>
                <a:lnTo>
                  <a:pt x="1363876" y="1828800"/>
                </a:lnTo>
                <a:lnTo>
                  <a:pt x="0" y="1828800"/>
                </a:lnTo>
                <a:close/>
              </a:path>
            </a:pathLst>
          </a:cu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C3D7BDA-8EAE-071D-9E24-9F0166AF1A19}"/>
              </a:ext>
            </a:extLst>
          </p:cNvPr>
          <p:cNvSpPr/>
          <p:nvPr/>
        </p:nvSpPr>
        <p:spPr>
          <a:xfrm>
            <a:off x="2416557" y="4912619"/>
            <a:ext cx="1347524" cy="1335806"/>
          </a:xfrm>
          <a:prstGeom prst="rect">
            <a:avLst/>
          </a:pr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E0EB1A1-D687-17B4-2696-7641D4425877}"/>
              </a:ext>
            </a:extLst>
          </p:cNvPr>
          <p:cNvSpPr/>
          <p:nvPr/>
        </p:nvSpPr>
        <p:spPr>
          <a:xfrm>
            <a:off x="2416556" y="4914767"/>
            <a:ext cx="1347524" cy="1331509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36D0A53-62B8-31A4-1B50-43E867C6C4CF}"/>
              </a:ext>
            </a:extLst>
          </p:cNvPr>
          <p:cNvSpPr/>
          <p:nvPr/>
        </p:nvSpPr>
        <p:spPr>
          <a:xfrm>
            <a:off x="2885043" y="5099125"/>
            <a:ext cx="410549" cy="41054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762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5EBCB75-5C72-73C4-8650-247218BEBD63}"/>
              </a:ext>
            </a:extLst>
          </p:cNvPr>
          <p:cNvSpPr/>
          <p:nvPr/>
        </p:nvSpPr>
        <p:spPr>
          <a:xfrm>
            <a:off x="2575405" y="5651370"/>
            <a:ext cx="410549" cy="410548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532917D-16DE-8F6D-A725-4F905133BE42}"/>
              </a:ext>
            </a:extLst>
          </p:cNvPr>
          <p:cNvSpPr/>
          <p:nvPr/>
        </p:nvSpPr>
        <p:spPr>
          <a:xfrm>
            <a:off x="3194682" y="5651370"/>
            <a:ext cx="410549" cy="41054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762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068E33D-1509-B403-A7F4-20CAC1F5D9E9}"/>
              </a:ext>
            </a:extLst>
          </p:cNvPr>
          <p:cNvSpPr/>
          <p:nvPr/>
        </p:nvSpPr>
        <p:spPr>
          <a:xfrm>
            <a:off x="4461129" y="4912619"/>
            <a:ext cx="1347524" cy="1335806"/>
          </a:xfrm>
          <a:prstGeom prst="rect">
            <a:avLst/>
          </a:pr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1CB7D0B-86A0-8E77-EA19-7FED0AB716D9}"/>
              </a:ext>
            </a:extLst>
          </p:cNvPr>
          <p:cNvSpPr/>
          <p:nvPr/>
        </p:nvSpPr>
        <p:spPr>
          <a:xfrm>
            <a:off x="4461445" y="4939474"/>
            <a:ext cx="1339713" cy="2343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17475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3DD2ED1-6331-3A3C-B9FB-E92A2960798D}"/>
              </a:ext>
            </a:extLst>
          </p:cNvPr>
          <p:cNvSpPr/>
          <p:nvPr/>
        </p:nvSpPr>
        <p:spPr>
          <a:xfrm>
            <a:off x="4461445" y="5544849"/>
            <a:ext cx="1339713" cy="350715"/>
          </a:xfrm>
          <a:prstGeom prst="rect">
            <a:avLst/>
          </a:prstGeom>
          <a:noFill/>
          <a:ln w="117475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E1D3A8B-5DE7-2D23-BCFC-37159D37EA55}"/>
              </a:ext>
            </a:extLst>
          </p:cNvPr>
          <p:cNvSpPr/>
          <p:nvPr/>
        </p:nvSpPr>
        <p:spPr>
          <a:xfrm rot="5400000">
            <a:off x="4926665" y="5371149"/>
            <a:ext cx="1279556" cy="436211"/>
          </a:xfrm>
          <a:prstGeom prst="rect">
            <a:avLst/>
          </a:prstGeom>
          <a:noFill/>
          <a:ln w="117475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0AF2AD4-BEE7-8613-C12F-06E41526A8B6}"/>
              </a:ext>
            </a:extLst>
          </p:cNvPr>
          <p:cNvSpPr/>
          <p:nvPr/>
        </p:nvSpPr>
        <p:spPr>
          <a:xfrm rot="5400000">
            <a:off x="4485771" y="5371149"/>
            <a:ext cx="1279556" cy="436211"/>
          </a:xfrm>
          <a:prstGeom prst="rect">
            <a:avLst/>
          </a:prstGeom>
          <a:noFill/>
          <a:ln w="117475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E35481A-2BD3-26AE-8312-FA9F5EDCB0A1}"/>
              </a:ext>
            </a:extLst>
          </p:cNvPr>
          <p:cNvSpPr/>
          <p:nvPr/>
        </p:nvSpPr>
        <p:spPr>
          <a:xfrm rot="5400000">
            <a:off x="4049560" y="5371149"/>
            <a:ext cx="1279556" cy="4362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17475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4038F9E-D3D7-A020-4CE6-945DF44D50AF}"/>
              </a:ext>
            </a:extLst>
          </p:cNvPr>
          <p:cNvSpPr/>
          <p:nvPr/>
        </p:nvSpPr>
        <p:spPr>
          <a:xfrm>
            <a:off x="4461445" y="5190369"/>
            <a:ext cx="1339713" cy="350715"/>
          </a:xfrm>
          <a:prstGeom prst="rect">
            <a:avLst/>
          </a:prstGeom>
          <a:noFill/>
          <a:ln w="117475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CEA571B-88C2-0B4B-A9B1-139EC5551EC2}"/>
              </a:ext>
            </a:extLst>
          </p:cNvPr>
          <p:cNvSpPr/>
          <p:nvPr/>
        </p:nvSpPr>
        <p:spPr>
          <a:xfrm>
            <a:off x="4461445" y="5895563"/>
            <a:ext cx="1339713" cy="350715"/>
          </a:xfrm>
          <a:prstGeom prst="rect">
            <a:avLst/>
          </a:prstGeom>
          <a:noFill/>
          <a:ln w="117475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B96FA89-4C59-A53D-4A94-3234C99241A9}"/>
              </a:ext>
            </a:extLst>
          </p:cNvPr>
          <p:cNvSpPr/>
          <p:nvPr/>
        </p:nvSpPr>
        <p:spPr>
          <a:xfrm>
            <a:off x="6465885" y="4983468"/>
            <a:ext cx="1347524" cy="1335806"/>
          </a:xfrm>
          <a:prstGeom prst="rect">
            <a:avLst/>
          </a:pr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059D580-61EB-822F-A94F-8A8ABFAA7131}"/>
              </a:ext>
            </a:extLst>
          </p:cNvPr>
          <p:cNvSpPr/>
          <p:nvPr/>
        </p:nvSpPr>
        <p:spPr>
          <a:xfrm>
            <a:off x="6465884" y="4985615"/>
            <a:ext cx="1347524" cy="1331510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3" name="Parallelogram 102">
            <a:extLst>
              <a:ext uri="{FF2B5EF4-FFF2-40B4-BE49-F238E27FC236}">
                <a16:creationId xmlns:a16="http://schemas.microsoft.com/office/drawing/2014/main" id="{0F239E4E-6EE1-E51E-0963-A1C54C72CF10}"/>
              </a:ext>
            </a:extLst>
          </p:cNvPr>
          <p:cNvSpPr/>
          <p:nvPr/>
        </p:nvSpPr>
        <p:spPr>
          <a:xfrm rot="5400000">
            <a:off x="6611834" y="5531843"/>
            <a:ext cx="613131" cy="403137"/>
          </a:xfrm>
          <a:prstGeom prst="parallelogram">
            <a:avLst>
              <a:gd name="adj" fmla="val 31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4" name="Parallelogram 103">
            <a:extLst>
              <a:ext uri="{FF2B5EF4-FFF2-40B4-BE49-F238E27FC236}">
                <a16:creationId xmlns:a16="http://schemas.microsoft.com/office/drawing/2014/main" id="{AED8BC71-5D88-80A3-782B-784B5FEB0D6E}"/>
              </a:ext>
            </a:extLst>
          </p:cNvPr>
          <p:cNvSpPr/>
          <p:nvPr/>
        </p:nvSpPr>
        <p:spPr>
          <a:xfrm rot="16200000" flipH="1">
            <a:off x="6957200" y="5474068"/>
            <a:ext cx="728679" cy="403138"/>
          </a:xfrm>
          <a:prstGeom prst="parallelogram">
            <a:avLst>
              <a:gd name="adj" fmla="val 6095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05" name="Parallelogram 104">
            <a:extLst>
              <a:ext uri="{FF2B5EF4-FFF2-40B4-BE49-F238E27FC236}">
                <a16:creationId xmlns:a16="http://schemas.microsoft.com/office/drawing/2014/main" id="{5A0EF01C-D38E-292F-D56C-2C12FB078AD0}"/>
              </a:ext>
            </a:extLst>
          </p:cNvPr>
          <p:cNvSpPr/>
          <p:nvPr/>
        </p:nvSpPr>
        <p:spPr>
          <a:xfrm rot="1048126">
            <a:off x="6759690" y="5195879"/>
            <a:ext cx="725036" cy="348560"/>
          </a:xfrm>
          <a:prstGeom prst="parallelogram">
            <a:avLst>
              <a:gd name="adj" fmla="val 8884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5EC14B47-F5C9-502D-3001-4A5D6D9B4D44}"/>
              </a:ext>
            </a:extLst>
          </p:cNvPr>
          <p:cNvSpPr/>
          <p:nvPr/>
        </p:nvSpPr>
        <p:spPr>
          <a:xfrm>
            <a:off x="9435816" y="1509350"/>
            <a:ext cx="204192" cy="2012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6499210F-2B75-8A7B-A1C9-AF71B8C4A8D8}"/>
              </a:ext>
            </a:extLst>
          </p:cNvPr>
          <p:cNvSpPr/>
          <p:nvPr/>
        </p:nvSpPr>
        <p:spPr>
          <a:xfrm>
            <a:off x="8505638" y="504451"/>
            <a:ext cx="1075229" cy="1004899"/>
          </a:xfrm>
          <a:prstGeom prst="rect">
            <a:avLst/>
          </a:pr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B72DFB7-6EBC-77A4-C8CA-EFB4CDB51AFE}"/>
              </a:ext>
            </a:extLst>
          </p:cNvPr>
          <p:cNvSpPr/>
          <p:nvPr/>
        </p:nvSpPr>
        <p:spPr>
          <a:xfrm>
            <a:off x="8510313" y="1509351"/>
            <a:ext cx="866361" cy="187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9BA70E8F-F7C6-4140-5FE7-59AAB52F3450}"/>
              </a:ext>
            </a:extLst>
          </p:cNvPr>
          <p:cNvSpPr/>
          <p:nvPr/>
        </p:nvSpPr>
        <p:spPr>
          <a:xfrm>
            <a:off x="8510312" y="489482"/>
            <a:ext cx="1075229" cy="1019868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82724C2-7377-656A-C5F9-B5E5BB8A9EC7}"/>
              </a:ext>
            </a:extLst>
          </p:cNvPr>
          <p:cNvCxnSpPr>
            <a:cxnSpLocks/>
          </p:cNvCxnSpPr>
          <p:nvPr/>
        </p:nvCxnSpPr>
        <p:spPr>
          <a:xfrm flipH="1">
            <a:off x="8510312" y="1733456"/>
            <a:ext cx="1129696" cy="0"/>
          </a:xfrm>
          <a:prstGeom prst="line">
            <a:avLst/>
          </a:prstGeom>
          <a:ln w="117475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97D7D04D-0A1E-22C5-F78B-403E38A6C13E}"/>
              </a:ext>
            </a:extLst>
          </p:cNvPr>
          <p:cNvCxnSpPr>
            <a:cxnSpLocks/>
          </p:cNvCxnSpPr>
          <p:nvPr/>
        </p:nvCxnSpPr>
        <p:spPr>
          <a:xfrm flipH="1" flipV="1">
            <a:off x="8510312" y="1489015"/>
            <a:ext cx="1" cy="288897"/>
          </a:xfrm>
          <a:prstGeom prst="line">
            <a:avLst/>
          </a:prstGeom>
          <a:ln w="117475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6D405E43-72F0-285A-64E7-463F21EEDFB0}"/>
              </a:ext>
            </a:extLst>
          </p:cNvPr>
          <p:cNvCxnSpPr>
            <a:cxnSpLocks/>
          </p:cNvCxnSpPr>
          <p:nvPr/>
        </p:nvCxnSpPr>
        <p:spPr>
          <a:xfrm flipH="1" flipV="1">
            <a:off x="9431142" y="1492586"/>
            <a:ext cx="1" cy="288897"/>
          </a:xfrm>
          <a:prstGeom prst="line">
            <a:avLst/>
          </a:prstGeom>
          <a:ln w="117475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DD66128-984C-2FF9-EADC-D499AB6F27C3}"/>
              </a:ext>
            </a:extLst>
          </p:cNvPr>
          <p:cNvCxnSpPr>
            <a:cxnSpLocks/>
          </p:cNvCxnSpPr>
          <p:nvPr/>
        </p:nvCxnSpPr>
        <p:spPr>
          <a:xfrm>
            <a:off x="9358066" y="761437"/>
            <a:ext cx="0" cy="477598"/>
          </a:xfrm>
          <a:prstGeom prst="line">
            <a:avLst/>
          </a:prstGeom>
          <a:ln w="114300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4141640F-3BBA-C5A7-B96B-C1E47F1D1E96}"/>
              </a:ext>
            </a:extLst>
          </p:cNvPr>
          <p:cNvSpPr/>
          <p:nvPr/>
        </p:nvSpPr>
        <p:spPr>
          <a:xfrm>
            <a:off x="9121357" y="998149"/>
            <a:ext cx="236709" cy="236709"/>
          </a:xfrm>
          <a:prstGeom prst="rect">
            <a:avLst/>
          </a:prstGeom>
          <a:noFill/>
          <a:ln w="114300">
            <a:solidFill>
              <a:srgbClr val="2F5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3E94AFE-3FB0-62D3-ED20-B76300F4A596}"/>
              </a:ext>
            </a:extLst>
          </p:cNvPr>
          <p:cNvCxnSpPr/>
          <p:nvPr/>
        </p:nvCxnSpPr>
        <p:spPr>
          <a:xfrm>
            <a:off x="8774097" y="414632"/>
            <a:ext cx="0" cy="1075137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Freeform: Shape 133">
            <a:extLst>
              <a:ext uri="{FF2B5EF4-FFF2-40B4-BE49-F238E27FC236}">
                <a16:creationId xmlns:a16="http://schemas.microsoft.com/office/drawing/2014/main" id="{0541F909-63BF-38A8-787C-8305988B02E1}"/>
              </a:ext>
            </a:extLst>
          </p:cNvPr>
          <p:cNvSpPr/>
          <p:nvPr/>
        </p:nvSpPr>
        <p:spPr>
          <a:xfrm rot="10800000" flipH="1">
            <a:off x="8670810" y="364558"/>
            <a:ext cx="291509" cy="579635"/>
          </a:xfrm>
          <a:custGeom>
            <a:avLst/>
            <a:gdLst>
              <a:gd name="connsiteX0" fmla="*/ 1 w 980033"/>
              <a:gd name="connsiteY0" fmla="*/ 1948690 h 1948690"/>
              <a:gd name="connsiteX1" fmla="*/ 980033 w 980033"/>
              <a:gd name="connsiteY1" fmla="*/ 1948690 h 1948690"/>
              <a:gd name="connsiteX2" fmla="*/ 980033 w 980033"/>
              <a:gd name="connsiteY2" fmla="*/ 410430 h 1948690"/>
              <a:gd name="connsiteX3" fmla="*/ 980032 w 980033"/>
              <a:gd name="connsiteY3" fmla="*/ 410430 h 1948690"/>
              <a:gd name="connsiteX4" fmla="*/ 980032 w 980033"/>
              <a:gd name="connsiteY4" fmla="*/ 0 h 1948690"/>
              <a:gd name="connsiteX5" fmla="*/ 485176 w 980033"/>
              <a:gd name="connsiteY5" fmla="*/ 410430 h 1948690"/>
              <a:gd name="connsiteX6" fmla="*/ 484345 w 980033"/>
              <a:gd name="connsiteY6" fmla="*/ 410430 h 1948690"/>
              <a:gd name="connsiteX7" fmla="*/ 0 w 980033"/>
              <a:gd name="connsiteY7" fmla="*/ 0 h 1948690"/>
              <a:gd name="connsiteX8" fmla="*/ 0 w 980033"/>
              <a:gd name="connsiteY8" fmla="*/ 410430 h 1948690"/>
              <a:gd name="connsiteX9" fmla="*/ 1 w 980033"/>
              <a:gd name="connsiteY9" fmla="*/ 410430 h 194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80033" h="1948690">
                <a:moveTo>
                  <a:pt x="1" y="1948690"/>
                </a:moveTo>
                <a:lnTo>
                  <a:pt x="980033" y="1948690"/>
                </a:lnTo>
                <a:lnTo>
                  <a:pt x="980033" y="410430"/>
                </a:lnTo>
                <a:lnTo>
                  <a:pt x="980032" y="410430"/>
                </a:lnTo>
                <a:lnTo>
                  <a:pt x="980032" y="0"/>
                </a:lnTo>
                <a:lnTo>
                  <a:pt x="485176" y="410430"/>
                </a:lnTo>
                <a:lnTo>
                  <a:pt x="484345" y="410430"/>
                </a:lnTo>
                <a:lnTo>
                  <a:pt x="0" y="0"/>
                </a:lnTo>
                <a:lnTo>
                  <a:pt x="0" y="410430"/>
                </a:lnTo>
                <a:lnTo>
                  <a:pt x="1" y="410430"/>
                </a:lnTo>
                <a:close/>
              </a:path>
            </a:pathLst>
          </a:custGeom>
          <a:solidFill>
            <a:srgbClr val="2F52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76D55316-30FA-240F-B6DF-42B60C04ADE7}"/>
              </a:ext>
            </a:extLst>
          </p:cNvPr>
          <p:cNvSpPr txBox="1"/>
          <p:nvPr/>
        </p:nvSpPr>
        <p:spPr>
          <a:xfrm>
            <a:off x="2609271" y="1828802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Numeric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BA13B800-B91D-4674-6F31-44EAEBA91DAB}"/>
              </a:ext>
            </a:extLst>
          </p:cNvPr>
          <p:cNvSpPr txBox="1"/>
          <p:nvPr/>
        </p:nvSpPr>
        <p:spPr>
          <a:xfrm>
            <a:off x="4725547" y="1828802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String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8AB47A11-229A-8366-3FA7-E71F35513EAE}"/>
              </a:ext>
            </a:extLst>
          </p:cNvPr>
          <p:cNvSpPr txBox="1"/>
          <p:nvPr/>
        </p:nvSpPr>
        <p:spPr>
          <a:xfrm>
            <a:off x="6592478" y="1828802"/>
            <a:ext cx="109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Character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36D0B366-1A0F-9249-85C0-46ABB9BC08CB}"/>
              </a:ext>
            </a:extLst>
          </p:cNvPr>
          <p:cNvSpPr txBox="1"/>
          <p:nvPr/>
        </p:nvSpPr>
        <p:spPr>
          <a:xfrm>
            <a:off x="8501349" y="1828802"/>
            <a:ext cx="1147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Dictionary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43C69AC1-F05D-0DF3-37B2-AE11317146AE}"/>
              </a:ext>
            </a:extLst>
          </p:cNvPr>
          <p:cNvSpPr txBox="1"/>
          <p:nvPr/>
        </p:nvSpPr>
        <p:spPr>
          <a:xfrm>
            <a:off x="2837699" y="4048333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Cell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47FE32A0-820C-C716-847C-7C2F313F362F}"/>
              </a:ext>
            </a:extLst>
          </p:cNvPr>
          <p:cNvSpPr txBox="1"/>
          <p:nvPr/>
        </p:nvSpPr>
        <p:spPr>
          <a:xfrm>
            <a:off x="4517062" y="4048333"/>
            <a:ext cx="1148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Structures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8D66EF31-84E9-9C94-B392-1C66C5FB99F4}"/>
              </a:ext>
            </a:extLst>
          </p:cNvPr>
          <p:cNvSpPr txBox="1"/>
          <p:nvPr/>
        </p:nvSpPr>
        <p:spPr>
          <a:xfrm>
            <a:off x="6612610" y="4048333"/>
            <a:ext cx="105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Datetime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6CAE31BA-3DDE-B411-F551-D461274338B5}"/>
              </a:ext>
            </a:extLst>
          </p:cNvPr>
          <p:cNvSpPr/>
          <p:nvPr/>
        </p:nvSpPr>
        <p:spPr>
          <a:xfrm>
            <a:off x="8472083" y="2618510"/>
            <a:ext cx="1282123" cy="1335806"/>
          </a:xfrm>
          <a:prstGeom prst="rect">
            <a:avLst/>
          </a:prstGeom>
          <a:gradFill>
            <a:gsLst>
              <a:gs pos="43000">
                <a:srgbClr val="FBEFA0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rgbClr val="FCEE9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F2C02136-28DF-3DEA-717D-B71FEB2483AE}"/>
              </a:ext>
            </a:extLst>
          </p:cNvPr>
          <p:cNvSpPr/>
          <p:nvPr/>
        </p:nvSpPr>
        <p:spPr>
          <a:xfrm>
            <a:off x="8468461" y="2622807"/>
            <a:ext cx="1293272" cy="1359242"/>
          </a:xfrm>
          <a:prstGeom prst="rect">
            <a:avLst/>
          </a:prstGeom>
          <a:noFill/>
          <a:ln w="1174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6ECF1D99-3CD7-F392-E85E-4020224CCA42}"/>
              </a:ext>
            </a:extLst>
          </p:cNvPr>
          <p:cNvCxnSpPr>
            <a:cxnSpLocks/>
          </p:cNvCxnSpPr>
          <p:nvPr/>
        </p:nvCxnSpPr>
        <p:spPr>
          <a:xfrm flipV="1">
            <a:off x="8773205" y="3823734"/>
            <a:ext cx="0" cy="196498"/>
          </a:xfrm>
          <a:prstGeom prst="line">
            <a:avLst/>
          </a:prstGeom>
          <a:ln w="117475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6732FE87-4657-4E7F-3EFB-2BE22920D3D5}"/>
              </a:ext>
            </a:extLst>
          </p:cNvPr>
          <p:cNvCxnSpPr>
            <a:cxnSpLocks/>
          </p:cNvCxnSpPr>
          <p:nvPr/>
        </p:nvCxnSpPr>
        <p:spPr>
          <a:xfrm rot="5400000" flipV="1">
            <a:off x="8565704" y="3630635"/>
            <a:ext cx="0" cy="196498"/>
          </a:xfrm>
          <a:prstGeom prst="line">
            <a:avLst/>
          </a:prstGeom>
          <a:ln w="117475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3C012D5F-134A-4647-5D5F-DA4A4F3E5CDC}"/>
              </a:ext>
            </a:extLst>
          </p:cNvPr>
          <p:cNvCxnSpPr>
            <a:cxnSpLocks/>
          </p:cNvCxnSpPr>
          <p:nvPr/>
        </p:nvCxnSpPr>
        <p:spPr>
          <a:xfrm rot="5400000" flipV="1">
            <a:off x="8565704" y="3338548"/>
            <a:ext cx="0" cy="196498"/>
          </a:xfrm>
          <a:prstGeom prst="line">
            <a:avLst/>
          </a:prstGeom>
          <a:ln w="117475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1866685A-864A-5826-AAE0-649224E5A7EF}"/>
              </a:ext>
            </a:extLst>
          </p:cNvPr>
          <p:cNvCxnSpPr>
            <a:cxnSpLocks/>
          </p:cNvCxnSpPr>
          <p:nvPr/>
        </p:nvCxnSpPr>
        <p:spPr>
          <a:xfrm rot="5400000" flipV="1">
            <a:off x="8565704" y="3046462"/>
            <a:ext cx="0" cy="196498"/>
          </a:xfrm>
          <a:prstGeom prst="line">
            <a:avLst/>
          </a:prstGeom>
          <a:ln w="117475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2FC053F2-EC7A-E414-366D-3E50E458A59A}"/>
              </a:ext>
            </a:extLst>
          </p:cNvPr>
          <p:cNvCxnSpPr>
            <a:cxnSpLocks/>
          </p:cNvCxnSpPr>
          <p:nvPr/>
        </p:nvCxnSpPr>
        <p:spPr>
          <a:xfrm rot="5400000" flipV="1">
            <a:off x="8565704" y="2754376"/>
            <a:ext cx="0" cy="196498"/>
          </a:xfrm>
          <a:prstGeom prst="line">
            <a:avLst/>
          </a:prstGeom>
          <a:ln w="117475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Arc 153">
            <a:extLst>
              <a:ext uri="{FF2B5EF4-FFF2-40B4-BE49-F238E27FC236}">
                <a16:creationId xmlns:a16="http://schemas.microsoft.com/office/drawing/2014/main" id="{589DA6A3-5A54-0373-DB74-B2C45C1719DE}"/>
              </a:ext>
            </a:extLst>
          </p:cNvPr>
          <p:cNvSpPr/>
          <p:nvPr/>
        </p:nvSpPr>
        <p:spPr>
          <a:xfrm>
            <a:off x="8467453" y="2895341"/>
            <a:ext cx="2831992" cy="2199753"/>
          </a:xfrm>
          <a:prstGeom prst="arc">
            <a:avLst>
              <a:gd name="adj1" fmla="val 10983520"/>
              <a:gd name="adj2" fmla="val 15923016"/>
            </a:avLst>
          </a:prstGeom>
          <a:ln w="88900">
            <a:solidFill>
              <a:srgbClr val="2F52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FBF87443-BDC7-C993-AD95-22333F5F6B5C}"/>
              </a:ext>
            </a:extLst>
          </p:cNvPr>
          <p:cNvGrpSpPr/>
          <p:nvPr/>
        </p:nvGrpSpPr>
        <p:grpSpPr>
          <a:xfrm>
            <a:off x="9099431" y="3182674"/>
            <a:ext cx="865659" cy="865659"/>
            <a:chOff x="7868443" y="3217657"/>
            <a:chExt cx="999508" cy="999508"/>
          </a:xfrm>
        </p:grpSpPr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77359981-F919-2C5E-2FF8-E2ECDEC9C1FB}"/>
                </a:ext>
              </a:extLst>
            </p:cNvPr>
            <p:cNvSpPr/>
            <p:nvPr/>
          </p:nvSpPr>
          <p:spPr>
            <a:xfrm>
              <a:off x="7868443" y="3217657"/>
              <a:ext cx="999508" cy="999508"/>
            </a:xfrm>
            <a:prstGeom prst="ellipse">
              <a:avLst/>
            </a:prstGeom>
            <a:gradFill>
              <a:gsLst>
                <a:gs pos="0">
                  <a:schemeClr val="tx2">
                    <a:lumMod val="60000"/>
                    <a:lumOff val="40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2700000" scaled="0"/>
            </a:gradFill>
            <a:ln w="11430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2C2045F2-A3D4-0A1E-3E53-73AAC63AD46B}"/>
                </a:ext>
              </a:extLst>
            </p:cNvPr>
            <p:cNvGrpSpPr/>
            <p:nvPr/>
          </p:nvGrpSpPr>
          <p:grpSpPr>
            <a:xfrm>
              <a:off x="8367869" y="3389512"/>
              <a:ext cx="332890" cy="332890"/>
              <a:chOff x="8366962" y="3391641"/>
              <a:chExt cx="332890" cy="332890"/>
            </a:xfrm>
          </p:grpSpPr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B457A082-3AFF-0A45-0FE1-F40CFB31B7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368197" y="3391641"/>
                <a:ext cx="6645" cy="332890"/>
              </a:xfrm>
              <a:prstGeom prst="line">
                <a:avLst/>
              </a:prstGeom>
              <a:ln w="63500">
                <a:solidFill>
                  <a:srgbClr val="2F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4605FFD8-F64C-AD1B-2FEB-1FF81BF6DE5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8530084" y="3529363"/>
                <a:ext cx="6645" cy="332890"/>
              </a:xfrm>
              <a:prstGeom prst="line">
                <a:avLst/>
              </a:prstGeom>
              <a:ln w="63500">
                <a:solidFill>
                  <a:srgbClr val="2F528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9" name="TextBox 168">
            <a:extLst>
              <a:ext uri="{FF2B5EF4-FFF2-40B4-BE49-F238E27FC236}">
                <a16:creationId xmlns:a16="http://schemas.microsoft.com/office/drawing/2014/main" id="{CF6B9A74-12E2-B751-D315-5D40418DC5A1}"/>
              </a:ext>
            </a:extLst>
          </p:cNvPr>
          <p:cNvSpPr txBox="1"/>
          <p:nvPr/>
        </p:nvSpPr>
        <p:spPr>
          <a:xfrm>
            <a:off x="8542513" y="4048333"/>
            <a:ext cx="1157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timeseries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B0C08322-9882-546C-37D8-B51771299520}"/>
              </a:ext>
            </a:extLst>
          </p:cNvPr>
          <p:cNvSpPr txBox="1"/>
          <p:nvPr/>
        </p:nvSpPr>
        <p:spPr>
          <a:xfrm>
            <a:off x="2488310" y="6317125"/>
            <a:ext cx="122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Categorical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1FC493FF-8C8F-628E-886D-C6E2A257944A}"/>
              </a:ext>
            </a:extLst>
          </p:cNvPr>
          <p:cNvSpPr txBox="1"/>
          <p:nvPr/>
        </p:nvSpPr>
        <p:spPr>
          <a:xfrm>
            <a:off x="4830699" y="6317125"/>
            <a:ext cx="679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Table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F0151844-D244-215C-F2E7-BD512E99E6F1}"/>
              </a:ext>
            </a:extLst>
          </p:cNvPr>
          <p:cNvSpPr txBox="1"/>
          <p:nvPr/>
        </p:nvSpPr>
        <p:spPr>
          <a:xfrm>
            <a:off x="6353451" y="6317125"/>
            <a:ext cx="1614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general objects</a:t>
            </a:r>
          </a:p>
        </p:txBody>
      </p:sp>
    </p:spTree>
    <p:extLst>
      <p:ext uri="{BB962C8B-B14F-4D97-AF65-F5344CB8AC3E}">
        <p14:creationId xmlns:p14="http://schemas.microsoft.com/office/powerpoint/2010/main" val="3852378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18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Angelo Yeo</dc:creator>
  <cp:lastModifiedBy>Angelo Yeo</cp:lastModifiedBy>
  <cp:revision>4</cp:revision>
  <dcterms:created xsi:type="dcterms:W3CDTF">2022-12-09T06:59:29Z</dcterms:created>
  <dcterms:modified xsi:type="dcterms:W3CDTF">2022-12-09T08:23:10Z</dcterms:modified>
</cp:coreProperties>
</file>