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8" r:id="rId5"/>
    <p:sldId id="265" r:id="rId6"/>
    <p:sldId id="269" r:id="rId7"/>
    <p:sldId id="259" r:id="rId8"/>
    <p:sldId id="260" r:id="rId9"/>
    <p:sldId id="257" r:id="rId10"/>
    <p:sldId id="258" r:id="rId11"/>
    <p:sldId id="261" r:id="rId12"/>
    <p:sldId id="262" r:id="rId13"/>
    <p:sldId id="266" r:id="rId14"/>
    <p:sldId id="270" r:id="rId15"/>
    <p:sldId id="267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CCFF"/>
    <a:srgbClr val="F6A8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58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8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1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858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12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71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454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759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3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12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59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21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8532-E652-433E-A703-484C3AEDFF2A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7C278-F55A-44C2-8303-54DFE82A04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4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emf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emf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emf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emf"/><Relationship Id="rId9" Type="http://schemas.openxmlformats.org/officeDocument/2006/relationships/image" Target="../media/image78.png"/><Relationship Id="rId1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11" Type="http://schemas.openxmlformats.org/officeDocument/2006/relationships/image" Target="../media/image3.emf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18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33" Type="http://schemas.openxmlformats.org/officeDocument/2006/relationships/image" Target="../media/image53.png"/><Relationship Id="rId2" Type="http://schemas.openxmlformats.org/officeDocument/2006/relationships/image" Target="../media/image1.emf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32" Type="http://schemas.openxmlformats.org/officeDocument/2006/relationships/image" Target="../media/image52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31" Type="http://schemas.openxmlformats.org/officeDocument/2006/relationships/image" Target="../media/image51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Relationship Id="rId30" Type="http://schemas.openxmlformats.org/officeDocument/2006/relationships/image" Target="../media/image50.png"/><Relationship Id="rId8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230.png"/><Relationship Id="rId18" Type="http://schemas.openxmlformats.org/officeDocument/2006/relationships/image" Target="../media/image280.png"/><Relationship Id="rId26" Type="http://schemas.openxmlformats.org/officeDocument/2006/relationships/image" Target="../media/image360.png"/><Relationship Id="rId3" Type="http://schemas.openxmlformats.org/officeDocument/2006/relationships/image" Target="../media/image55.emf"/><Relationship Id="rId21" Type="http://schemas.openxmlformats.org/officeDocument/2006/relationships/image" Target="../media/image310.png"/><Relationship Id="rId7" Type="http://schemas.openxmlformats.org/officeDocument/2006/relationships/image" Target="../media/image59.png"/><Relationship Id="rId12" Type="http://schemas.openxmlformats.org/officeDocument/2006/relationships/image" Target="../media/image220.png"/><Relationship Id="rId17" Type="http://schemas.openxmlformats.org/officeDocument/2006/relationships/image" Target="../media/image270.png"/><Relationship Id="rId25" Type="http://schemas.openxmlformats.org/officeDocument/2006/relationships/image" Target="../media/image350.png"/><Relationship Id="rId2" Type="http://schemas.openxmlformats.org/officeDocument/2006/relationships/image" Target="../media/image54.png"/><Relationship Id="rId16" Type="http://schemas.openxmlformats.org/officeDocument/2006/relationships/image" Target="../media/image260.png"/><Relationship Id="rId20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210.png"/><Relationship Id="rId24" Type="http://schemas.openxmlformats.org/officeDocument/2006/relationships/image" Target="../media/image340.png"/><Relationship Id="rId5" Type="http://schemas.openxmlformats.org/officeDocument/2006/relationships/image" Target="../media/image57.png"/><Relationship Id="rId15" Type="http://schemas.openxmlformats.org/officeDocument/2006/relationships/image" Target="../media/image250.png"/><Relationship Id="rId23" Type="http://schemas.openxmlformats.org/officeDocument/2006/relationships/image" Target="../media/image330.png"/><Relationship Id="rId28" Type="http://schemas.openxmlformats.org/officeDocument/2006/relationships/image" Target="../media/image380.png"/><Relationship Id="rId10" Type="http://schemas.openxmlformats.org/officeDocument/2006/relationships/image" Target="../media/image200.png"/><Relationship Id="rId19" Type="http://schemas.openxmlformats.org/officeDocument/2006/relationships/image" Target="../media/image290.png"/><Relationship Id="rId4" Type="http://schemas.openxmlformats.org/officeDocument/2006/relationships/image" Target="../media/image56.png"/><Relationship Id="rId9" Type="http://schemas.openxmlformats.org/officeDocument/2006/relationships/image" Target="../media/image190.png"/><Relationship Id="rId14" Type="http://schemas.openxmlformats.org/officeDocument/2006/relationships/image" Target="../media/image240.png"/><Relationship Id="rId22" Type="http://schemas.openxmlformats.org/officeDocument/2006/relationships/image" Target="../media/image320.png"/><Relationship Id="rId27" Type="http://schemas.openxmlformats.org/officeDocument/2006/relationships/image" Target="../media/image37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4.png"/><Relationship Id="rId18" Type="http://schemas.openxmlformats.org/officeDocument/2006/relationships/image" Target="../media/image490.png"/><Relationship Id="rId3" Type="http://schemas.openxmlformats.org/officeDocument/2006/relationships/image" Target="../media/image59.png"/><Relationship Id="rId7" Type="http://schemas.openxmlformats.org/officeDocument/2006/relationships/image" Target="../media/image54.png"/><Relationship Id="rId12" Type="http://schemas.openxmlformats.org/officeDocument/2006/relationships/image" Target="../media/image430.png"/><Relationship Id="rId17" Type="http://schemas.openxmlformats.org/officeDocument/2006/relationships/image" Target="../media/image480.png"/><Relationship Id="rId2" Type="http://schemas.openxmlformats.org/officeDocument/2006/relationships/image" Target="../media/image56.png"/><Relationship Id="rId16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420.png"/><Relationship Id="rId5" Type="http://schemas.openxmlformats.org/officeDocument/2006/relationships/image" Target="../media/image62.png"/><Relationship Id="rId15" Type="http://schemas.openxmlformats.org/officeDocument/2006/relationships/image" Target="../media/image66.png"/><Relationship Id="rId10" Type="http://schemas.openxmlformats.org/officeDocument/2006/relationships/image" Target="../media/image60.png"/><Relationship Id="rId4" Type="http://schemas.openxmlformats.org/officeDocument/2006/relationships/image" Target="../media/image61.png"/><Relationship Id="rId9" Type="http://schemas.openxmlformats.org/officeDocument/2006/relationships/image" Target="../media/image58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CA72ADFE-2852-4AF9-9E24-C1E62DEAB69C}"/>
              </a:ext>
            </a:extLst>
          </p:cNvPr>
          <p:cNvGrpSpPr/>
          <p:nvPr/>
        </p:nvGrpSpPr>
        <p:grpSpPr>
          <a:xfrm>
            <a:off x="453770" y="1571391"/>
            <a:ext cx="676442" cy="2969451"/>
            <a:chOff x="416334" y="1634783"/>
            <a:chExt cx="901922" cy="3379578"/>
          </a:xfrm>
        </p:grpSpPr>
        <p:sp>
          <p:nvSpPr>
            <p:cNvPr id="12" name="원호 11">
              <a:extLst>
                <a:ext uri="{FF2B5EF4-FFF2-40B4-BE49-F238E27FC236}">
                  <a16:creationId xmlns:a16="http://schemas.microsoft.com/office/drawing/2014/main" id="{9DBDBF7C-D483-409A-A3B0-8BBE243BCB37}"/>
                </a:ext>
              </a:extLst>
            </p:cNvPr>
            <p:cNvSpPr/>
            <p:nvPr/>
          </p:nvSpPr>
          <p:spPr>
            <a:xfrm rot="10800000">
              <a:off x="416334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49D086F8-30B0-494F-938B-4E1502A0E799}"/>
                </a:ext>
              </a:extLst>
            </p:cNvPr>
            <p:cNvSpPr/>
            <p:nvPr/>
          </p:nvSpPr>
          <p:spPr>
            <a:xfrm rot="10800000">
              <a:off x="581508" y="1634783"/>
              <a:ext cx="736748" cy="3379578"/>
            </a:xfrm>
            <a:prstGeom prst="arc">
              <a:avLst>
                <a:gd name="adj1" fmla="val 16225976"/>
                <a:gd name="adj2" fmla="val 5299351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427467F-7FEB-42DD-BAD2-E6D2664BB992}"/>
              </a:ext>
            </a:extLst>
          </p:cNvPr>
          <p:cNvSpPr txBox="1"/>
          <p:nvPr/>
        </p:nvSpPr>
        <p:spPr>
          <a:xfrm rot="16200000">
            <a:off x="-350848" y="2970923"/>
            <a:ext cx="13043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reconstruction</a:t>
            </a:r>
            <a:endParaRPr lang="ko-KR" altLang="en-US" sz="13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CBF768-2741-4768-B8EA-1F501979CEAE}"/>
              </a:ext>
            </a:extLst>
          </p:cNvPr>
          <p:cNvSpPr txBox="1"/>
          <p:nvPr/>
        </p:nvSpPr>
        <p:spPr>
          <a:xfrm rot="16200000">
            <a:off x="183390" y="2970923"/>
            <a:ext cx="11785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time sampling</a:t>
            </a:r>
            <a:endParaRPr lang="ko-KR" alt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/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48B9E9-5F75-413E-A023-CD85D46A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4435009"/>
                <a:ext cx="923073" cy="461665"/>
              </a:xfrm>
              <a:prstGeom prst="rect">
                <a:avLst/>
              </a:prstGeom>
              <a:blipFill>
                <a:blip r:embed="rId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/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8DCD07-798E-4F57-8BF2-EA7080156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942" y="4435009"/>
                <a:ext cx="1013162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/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2F1D37-3CEE-490D-9A95-912158850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88" y="4435008"/>
                <a:ext cx="866840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677823A-5E4A-41E1-BE56-BA5EDBC9692E}"/>
              </a:ext>
            </a:extLst>
          </p:cNvPr>
          <p:cNvCxnSpPr/>
          <p:nvPr/>
        </p:nvCxnSpPr>
        <p:spPr>
          <a:xfrm>
            <a:off x="1576759" y="4594056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117082-245F-4DFB-93B3-45A9B930CEBD}"/>
              </a:ext>
            </a:extLst>
          </p:cNvPr>
          <p:cNvCxnSpPr/>
          <p:nvPr/>
        </p:nvCxnSpPr>
        <p:spPr>
          <a:xfrm>
            <a:off x="1576759" y="4761696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F7D332A-87AE-473E-BEE7-E330D59FD1E2}"/>
              </a:ext>
            </a:extLst>
          </p:cNvPr>
          <p:cNvSpPr txBox="1"/>
          <p:nvPr/>
        </p:nvSpPr>
        <p:spPr>
          <a:xfrm>
            <a:off x="1452180" y="4240760"/>
            <a:ext cx="262668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discrete time Fourier transform</a:t>
            </a:r>
            <a:endParaRPr lang="ko-KR" altLang="en-US" sz="13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A35D39-F4AF-44E8-99F9-35EA9D6F6429}"/>
              </a:ext>
            </a:extLst>
          </p:cNvPr>
          <p:cNvSpPr txBox="1"/>
          <p:nvPr/>
        </p:nvSpPr>
        <p:spPr>
          <a:xfrm>
            <a:off x="1832498" y="4826915"/>
            <a:ext cx="1872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inverse discrete time </a:t>
            </a:r>
          </a:p>
          <a:p>
            <a:pPr algn="ctr"/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4AF8FD-727E-4628-A93C-B5AD1666BBFE}"/>
              </a:ext>
            </a:extLst>
          </p:cNvPr>
          <p:cNvCxnSpPr/>
          <p:nvPr/>
        </p:nvCxnSpPr>
        <p:spPr>
          <a:xfrm>
            <a:off x="4874443" y="465429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/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1350" i="1" dirty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676FC28-E996-4B7C-8CA4-C1C9A1CD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550" y="4339851"/>
                <a:ext cx="824136" cy="3068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53470CB3-B8DC-42E8-A4D9-3300C5F5150B}"/>
              </a:ext>
            </a:extLst>
          </p:cNvPr>
          <p:cNvSpPr/>
          <p:nvPr/>
        </p:nvSpPr>
        <p:spPr>
          <a:xfrm>
            <a:off x="7613335" y="1743870"/>
            <a:ext cx="448761" cy="2796972"/>
          </a:xfrm>
          <a:prstGeom prst="arc">
            <a:avLst>
              <a:gd name="adj1" fmla="val 16225976"/>
              <a:gd name="adj2" fmla="val 5299351"/>
            </a:avLst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BDF527-FA8A-4F23-B98F-6436979DC7DF}"/>
              </a:ext>
            </a:extLst>
          </p:cNvPr>
          <p:cNvSpPr txBox="1"/>
          <p:nvPr/>
        </p:nvSpPr>
        <p:spPr>
          <a:xfrm>
            <a:off x="8166656" y="245755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/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35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6141CBF-6980-4A39-BFF3-952F027911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656" y="3004169"/>
                <a:ext cx="944554" cy="4860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A7D8C92-6E7F-4428-9FC7-70BB12224078}"/>
              </a:ext>
            </a:extLst>
          </p:cNvPr>
          <p:cNvCxnSpPr>
            <a:cxnSpLocks/>
          </p:cNvCxnSpPr>
          <p:nvPr/>
        </p:nvCxnSpPr>
        <p:spPr>
          <a:xfrm flipV="1">
            <a:off x="4472262" y="1876572"/>
            <a:ext cx="0" cy="23789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B6EBF50-FFFC-4BCF-B6B9-EBDEE2AFF422}"/>
              </a:ext>
            </a:extLst>
          </p:cNvPr>
          <p:cNvSpPr txBox="1"/>
          <p:nvPr/>
        </p:nvSpPr>
        <p:spPr>
          <a:xfrm>
            <a:off x="4627858" y="2548213"/>
            <a:ext cx="94096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50" dirty="0"/>
              <a:t>bilinear</a:t>
            </a:r>
          </a:p>
          <a:p>
            <a:pPr algn="ctr"/>
            <a:r>
              <a:rPr lang="en-US" altLang="ko-KR" sz="1350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/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35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135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13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35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13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num>
                                <m:den>
                                  <m:r>
                                    <a:rPr lang="en-US" altLang="ko-KR" sz="135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192D701-FCC6-4673-A296-FF7B9C84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026" y="3058394"/>
                <a:ext cx="1157817" cy="4597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/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7A7889-8CEF-4B0D-9AB5-3AEF887C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87" y="1237352"/>
                <a:ext cx="856260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/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7CE88A-268A-4765-9F22-F85B1ED48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12" y="1237353"/>
                <a:ext cx="992003" cy="461665"/>
              </a:xfrm>
              <a:prstGeom prst="rect">
                <a:avLst/>
              </a:prstGeom>
              <a:blipFill>
                <a:blip r:embed="rId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/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ko-KR" sz="240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0196CA-D24C-4367-AD5F-2D528177C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138" y="1237353"/>
                <a:ext cx="916661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9C04708-F3B1-4792-96DE-677FA430357C}"/>
              </a:ext>
            </a:extLst>
          </p:cNvPr>
          <p:cNvCxnSpPr/>
          <p:nvPr/>
        </p:nvCxnSpPr>
        <p:spPr>
          <a:xfrm>
            <a:off x="1576759" y="1394949"/>
            <a:ext cx="23316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3204567-1E3B-4A00-BA8E-3D394AFE9450}"/>
              </a:ext>
            </a:extLst>
          </p:cNvPr>
          <p:cNvCxnSpPr/>
          <p:nvPr/>
        </p:nvCxnSpPr>
        <p:spPr>
          <a:xfrm>
            <a:off x="1576759" y="1562589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5928600-A6A9-4788-9207-A8F810721F6E}"/>
              </a:ext>
            </a:extLst>
          </p:cNvPr>
          <p:cNvSpPr txBox="1"/>
          <p:nvPr/>
        </p:nvSpPr>
        <p:spPr>
          <a:xfrm>
            <a:off x="2011072" y="1072133"/>
            <a:ext cx="155010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Fourier transform</a:t>
            </a:r>
            <a:endParaRPr lang="ko-KR" altLang="en-US" sz="13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404F30-CE4B-4EF6-8866-4F052ECF649F}"/>
              </a:ext>
            </a:extLst>
          </p:cNvPr>
          <p:cNvSpPr txBox="1"/>
          <p:nvPr/>
        </p:nvSpPr>
        <p:spPr>
          <a:xfrm>
            <a:off x="1712529" y="1576489"/>
            <a:ext cx="216104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50" dirty="0"/>
              <a:t>inverse Fourier transform</a:t>
            </a:r>
            <a:endParaRPr lang="ko-KR" altLang="en-US" sz="135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9421D25-1556-4A5F-B9B1-A897D8CB00EC}"/>
              </a:ext>
            </a:extLst>
          </p:cNvPr>
          <p:cNvCxnSpPr/>
          <p:nvPr/>
        </p:nvCxnSpPr>
        <p:spPr>
          <a:xfrm>
            <a:off x="4874443" y="1466208"/>
            <a:ext cx="233169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/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350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n-US" altLang="ko-KR" sz="1350" dirty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ko-KR" altLang="en-US" sz="135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FB589D6-911E-4786-A1B6-3774F2F42B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998" y="1189209"/>
                <a:ext cx="734817" cy="300082"/>
              </a:xfrm>
              <a:prstGeom prst="rect">
                <a:avLst/>
              </a:prstGeom>
              <a:blipFill>
                <a:blip r:embed="rId11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그룹 90">
            <a:extLst>
              <a:ext uri="{FF2B5EF4-FFF2-40B4-BE49-F238E27FC236}">
                <a16:creationId xmlns:a16="http://schemas.microsoft.com/office/drawing/2014/main" id="{8BAF018E-6F69-4E68-9DD4-226F05630A99}"/>
              </a:ext>
            </a:extLst>
          </p:cNvPr>
          <p:cNvGrpSpPr/>
          <p:nvPr/>
        </p:nvGrpSpPr>
        <p:grpSpPr>
          <a:xfrm>
            <a:off x="2636975" y="1845810"/>
            <a:ext cx="3596640" cy="2470773"/>
            <a:chOff x="2579100" y="1845810"/>
            <a:chExt cx="3596640" cy="2763473"/>
          </a:xfrm>
        </p:grpSpPr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7E28C5-1A9A-470D-A8BB-001B604B1F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5740" y="1845810"/>
              <a:ext cx="0" cy="2763473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53DBB2E8-52BC-4461-81BA-9B8FFC3C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79100" y="1876572"/>
              <a:ext cx="0" cy="2664381"/>
            </a:xfrm>
            <a:prstGeom prst="straightConnector1">
              <a:avLst/>
            </a:prstGeom>
            <a:ln>
              <a:prstDash val="lg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D5123E30-4C05-45D5-A452-70CC77E28679}"/>
              </a:ext>
            </a:extLst>
          </p:cNvPr>
          <p:cNvSpPr txBox="1"/>
          <p:nvPr/>
        </p:nvSpPr>
        <p:spPr>
          <a:xfrm>
            <a:off x="2585314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0E84AF-F701-457B-9C15-43BEBA4695BB}"/>
              </a:ext>
            </a:extLst>
          </p:cNvPr>
          <p:cNvSpPr txBox="1"/>
          <p:nvPr/>
        </p:nvSpPr>
        <p:spPr>
          <a:xfrm rot="10800000">
            <a:off x="2250676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723E6E5-72A7-4AD6-AF22-184659F4F7EF}"/>
              </a:ext>
            </a:extLst>
          </p:cNvPr>
          <p:cNvGrpSpPr/>
          <p:nvPr/>
        </p:nvGrpSpPr>
        <p:grpSpPr>
          <a:xfrm>
            <a:off x="3071342" y="2834853"/>
            <a:ext cx="979668" cy="507831"/>
            <a:chOff x="3078860" y="3158607"/>
            <a:chExt cx="979668" cy="50783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E97C6-ED09-4C99-99C8-20265835B654}"/>
                </a:ext>
              </a:extLst>
            </p:cNvPr>
            <p:cNvSpPr txBox="1"/>
            <p:nvPr/>
          </p:nvSpPr>
          <p:spPr>
            <a:xfrm>
              <a:off x="3136087" y="3158607"/>
              <a:ext cx="895694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frequency</a:t>
              </a:r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57" name="양쪽 대괄호 56">
              <a:extLst>
                <a:ext uri="{FF2B5EF4-FFF2-40B4-BE49-F238E27FC236}">
                  <a16:creationId xmlns:a16="http://schemas.microsoft.com/office/drawing/2014/main" id="{E0021527-25C1-4E10-8817-EACEB8069C98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5404BB5-E482-4E21-AF99-CEF2F8B03545}"/>
              </a:ext>
            </a:extLst>
          </p:cNvPr>
          <p:cNvGrpSpPr/>
          <p:nvPr/>
        </p:nvGrpSpPr>
        <p:grpSpPr>
          <a:xfrm>
            <a:off x="1218213" y="2834853"/>
            <a:ext cx="979668" cy="507831"/>
            <a:chOff x="3078860" y="3158607"/>
            <a:chExt cx="979668" cy="50783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43E448F-422A-452E-A423-50DB3C1B47F1}"/>
                </a:ext>
              </a:extLst>
            </p:cNvPr>
            <p:cNvSpPr txBox="1"/>
            <p:nvPr/>
          </p:nvSpPr>
          <p:spPr>
            <a:xfrm>
              <a:off x="3163733" y="3158607"/>
              <a:ext cx="825162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/>
                <a:t>impulse</a:t>
              </a:r>
              <a:endParaRPr lang="en-US" altLang="ko-KR" sz="1350" dirty="0"/>
            </a:p>
            <a:p>
              <a:pPr algn="ctr"/>
              <a:r>
                <a:rPr lang="en-US" altLang="ko-KR" sz="1350" dirty="0"/>
                <a:t>response</a:t>
              </a:r>
            </a:p>
          </p:txBody>
        </p:sp>
        <p:sp>
          <p:nvSpPr>
            <p:cNvPr id="61" name="양쪽 대괄호 60">
              <a:extLst>
                <a:ext uri="{FF2B5EF4-FFF2-40B4-BE49-F238E27FC236}">
                  <a16:creationId xmlns:a16="http://schemas.microsoft.com/office/drawing/2014/main" id="{DDBCF893-8616-4E06-A55B-95A01378462D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C3DEBD0-3589-439E-A652-723C4807E806}"/>
              </a:ext>
            </a:extLst>
          </p:cNvPr>
          <p:cNvSpPr txBox="1"/>
          <p:nvPr/>
        </p:nvSpPr>
        <p:spPr>
          <a:xfrm>
            <a:off x="6247640" y="291898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ym typeface="Wingdings" panose="05000000000000000000" pitchFamily="2" charset="2"/>
              </a:rPr>
              <a:t></a:t>
            </a:r>
            <a:endParaRPr lang="ko-KR" altLang="en-US" dirty="0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0F28FBE9-545A-494D-B705-F4F53E6117FC}"/>
              </a:ext>
            </a:extLst>
          </p:cNvPr>
          <p:cNvGrpSpPr/>
          <p:nvPr/>
        </p:nvGrpSpPr>
        <p:grpSpPr>
          <a:xfrm>
            <a:off x="6684080" y="2834853"/>
            <a:ext cx="951388" cy="507831"/>
            <a:chOff x="3078860" y="3158607"/>
            <a:chExt cx="979668" cy="5078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C33DE39-DCC5-44AC-863E-E31BECBEAF3C}"/>
                </a:ext>
              </a:extLst>
            </p:cNvPr>
            <p:cNvSpPr txBox="1"/>
            <p:nvPr/>
          </p:nvSpPr>
          <p:spPr>
            <a:xfrm>
              <a:off x="3196649" y="3158607"/>
              <a:ext cx="774571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350" dirty="0"/>
                <a:t>transfer</a:t>
              </a:r>
            </a:p>
            <a:p>
              <a:pPr algn="ctr"/>
              <a:r>
                <a:rPr lang="en-US" altLang="ko-KR" sz="1350" dirty="0"/>
                <a:t>function</a:t>
              </a:r>
            </a:p>
          </p:txBody>
        </p:sp>
        <p:sp>
          <p:nvSpPr>
            <p:cNvPr id="65" name="양쪽 대괄호 64">
              <a:extLst>
                <a:ext uri="{FF2B5EF4-FFF2-40B4-BE49-F238E27FC236}">
                  <a16:creationId xmlns:a16="http://schemas.microsoft.com/office/drawing/2014/main" id="{20D120FB-C130-4B58-97C9-98BC695EB215}"/>
                </a:ext>
              </a:extLst>
            </p:cNvPr>
            <p:cNvSpPr/>
            <p:nvPr/>
          </p:nvSpPr>
          <p:spPr>
            <a:xfrm>
              <a:off x="3078860" y="3209690"/>
              <a:ext cx="979668" cy="422822"/>
            </a:xfrm>
            <a:prstGeom prst="bracketPair">
              <a:avLst>
                <a:gd name="adj" fmla="val 22903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C5BB619F-762B-4305-A57C-BEBB1F50605D}"/>
              </a:ext>
            </a:extLst>
          </p:cNvPr>
          <p:cNvGrpSpPr/>
          <p:nvPr/>
        </p:nvGrpSpPr>
        <p:grpSpPr>
          <a:xfrm>
            <a:off x="1021730" y="58538"/>
            <a:ext cx="6727986" cy="1839746"/>
            <a:chOff x="963855" y="232160"/>
            <a:chExt cx="6727986" cy="1839746"/>
          </a:xfrm>
        </p:grpSpPr>
        <p:sp>
          <p:nvSpPr>
            <p:cNvPr id="44" name="원호 43">
              <a:extLst>
                <a:ext uri="{FF2B5EF4-FFF2-40B4-BE49-F238E27FC236}">
                  <a16:creationId xmlns:a16="http://schemas.microsoft.com/office/drawing/2014/main" id="{65669598-29A6-4583-B1E0-8E6CCA6A7FDE}"/>
                </a:ext>
              </a:extLst>
            </p:cNvPr>
            <p:cNvSpPr/>
            <p:nvPr/>
          </p:nvSpPr>
          <p:spPr>
            <a:xfrm rot="16200000">
              <a:off x="3703458" y="-2103963"/>
              <a:ext cx="1248779" cy="6727986"/>
            </a:xfrm>
            <a:prstGeom prst="arc">
              <a:avLst>
                <a:gd name="adj1" fmla="val 16374837"/>
                <a:gd name="adj2" fmla="val 5239466"/>
              </a:avLst>
            </a:prstGeom>
            <a:ln w="12700">
              <a:solidFill>
                <a:schemeClr val="accent1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E0061FFD-46C5-4488-BE6F-84D61FB37A23}"/>
                </a:ext>
              </a:extLst>
            </p:cNvPr>
            <p:cNvSpPr/>
            <p:nvPr/>
          </p:nvSpPr>
          <p:spPr>
            <a:xfrm rot="16200000">
              <a:off x="3703458" y="-1916476"/>
              <a:ext cx="1248779" cy="6727986"/>
            </a:xfrm>
            <a:prstGeom prst="arc">
              <a:avLst>
                <a:gd name="adj1" fmla="val 16358470"/>
                <a:gd name="adj2" fmla="val 5222416"/>
              </a:avLst>
            </a:prstGeom>
            <a:ln w="12700">
              <a:solidFill>
                <a:schemeClr val="accent1"/>
              </a:solidFill>
              <a:headEnd type="triangl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3650756-F3D3-493D-BCCA-D670E0065FBA}"/>
                </a:ext>
              </a:extLst>
            </p:cNvPr>
            <p:cNvSpPr txBox="1"/>
            <p:nvPr/>
          </p:nvSpPr>
          <p:spPr>
            <a:xfrm>
              <a:off x="3477383" y="232160"/>
              <a:ext cx="18689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Laplace transform</a:t>
              </a:r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10F5AFA-A129-49DB-812A-0775FE5F076E}"/>
                </a:ext>
              </a:extLst>
            </p:cNvPr>
            <p:cNvSpPr txBox="1"/>
            <p:nvPr/>
          </p:nvSpPr>
          <p:spPr>
            <a:xfrm>
              <a:off x="3142940" y="878491"/>
              <a:ext cx="2591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inverse Laplace transform</a:t>
              </a:r>
              <a:endParaRPr lang="ko-KR" altLang="en-US" dirty="0"/>
            </a:p>
          </p:txBody>
        </p:sp>
      </p:grpSp>
      <p:sp>
        <p:nvSpPr>
          <p:cNvPr id="85" name="원호 84">
            <a:extLst>
              <a:ext uri="{FF2B5EF4-FFF2-40B4-BE49-F238E27FC236}">
                <a16:creationId xmlns:a16="http://schemas.microsoft.com/office/drawing/2014/main" id="{4999FBBA-CD36-4A26-A270-C9FAEB125C41}"/>
              </a:ext>
            </a:extLst>
          </p:cNvPr>
          <p:cNvSpPr/>
          <p:nvPr/>
        </p:nvSpPr>
        <p:spPr>
          <a:xfrm rot="5400000">
            <a:off x="3761334" y="1727136"/>
            <a:ext cx="1248779" cy="6727986"/>
          </a:xfrm>
          <a:prstGeom prst="arc">
            <a:avLst>
              <a:gd name="adj1" fmla="val 16374837"/>
              <a:gd name="adj2" fmla="val 5239466"/>
            </a:avLst>
          </a:prstGeom>
          <a:ln w="12700">
            <a:solidFill>
              <a:schemeClr val="accent1"/>
            </a:solidFill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F992959A-A7BD-49C1-8C81-89A8C1471A38}"/>
              </a:ext>
            </a:extLst>
          </p:cNvPr>
          <p:cNvSpPr/>
          <p:nvPr/>
        </p:nvSpPr>
        <p:spPr>
          <a:xfrm rot="5400000">
            <a:off x="3761334" y="1539649"/>
            <a:ext cx="1248779" cy="6727986"/>
          </a:xfrm>
          <a:prstGeom prst="arc">
            <a:avLst>
              <a:gd name="adj1" fmla="val 16358470"/>
              <a:gd name="adj2" fmla="val 5222416"/>
            </a:avLst>
          </a:prstGeom>
          <a:ln w="12700">
            <a:solidFill>
              <a:schemeClr val="accent1"/>
            </a:solidFill>
            <a:headEnd type="triangl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FEA09A6-B048-40CE-A41D-7045A7699F43}"/>
              </a:ext>
            </a:extLst>
          </p:cNvPr>
          <p:cNvSpPr txBox="1"/>
          <p:nvPr/>
        </p:nvSpPr>
        <p:spPr>
          <a:xfrm>
            <a:off x="3862598" y="5181968"/>
            <a:ext cx="1287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Z-transform</a:t>
            </a:r>
            <a:endParaRPr lang="ko-KR" alt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B2AB92B-6B15-4D96-AD1E-3A7A31680E39}"/>
              </a:ext>
            </a:extLst>
          </p:cNvPr>
          <p:cNvSpPr txBox="1"/>
          <p:nvPr/>
        </p:nvSpPr>
        <p:spPr>
          <a:xfrm>
            <a:off x="3482910" y="5668499"/>
            <a:ext cx="2046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inverse Z-transform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/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79E7606B-FF0E-4A87-A617-C3B74CC3C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38" y="5983216"/>
                <a:ext cx="866840" cy="461665"/>
              </a:xfrm>
              <a:prstGeom prst="rect">
                <a:avLst/>
              </a:prstGeom>
              <a:blipFill>
                <a:blip r:embed="rId12"/>
                <a:stretch>
                  <a:fillRect r="-2113" b="-171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BA53F004-1D03-4911-93E8-B33296FC5008}"/>
              </a:ext>
            </a:extLst>
          </p:cNvPr>
          <p:cNvCxnSpPr>
            <a:cxnSpLocks/>
          </p:cNvCxnSpPr>
          <p:nvPr/>
        </p:nvCxnSpPr>
        <p:spPr>
          <a:xfrm>
            <a:off x="4965715" y="4903642"/>
            <a:ext cx="880730" cy="46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681FFF87-43E7-4222-B29D-F4DD4122ED78}"/>
              </a:ext>
            </a:extLst>
          </p:cNvPr>
          <p:cNvSpPr/>
          <p:nvPr/>
        </p:nvSpPr>
        <p:spPr>
          <a:xfrm>
            <a:off x="5720142" y="5364326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A8BCF7AB-4584-4FB8-8E46-CF5C405D7915}"/>
              </a:ext>
            </a:extLst>
          </p:cNvPr>
          <p:cNvSpPr/>
          <p:nvPr/>
        </p:nvSpPr>
        <p:spPr>
          <a:xfrm>
            <a:off x="5910980" y="5547858"/>
            <a:ext cx="315152" cy="367064"/>
          </a:xfrm>
          <a:prstGeom prst="arc">
            <a:avLst>
              <a:gd name="adj1" fmla="val 1559918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DF2F8970-66F5-4CA6-A9D5-6DB1BD1ACD77}"/>
              </a:ext>
            </a:extLst>
          </p:cNvPr>
          <p:cNvCxnSpPr>
            <a:cxnSpLocks/>
          </p:cNvCxnSpPr>
          <p:nvPr/>
        </p:nvCxnSpPr>
        <p:spPr>
          <a:xfrm>
            <a:off x="6226444" y="5731390"/>
            <a:ext cx="520051" cy="26260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639A54B-8C0A-4096-8B1C-6EEEFCAAB66A}"/>
              </a:ext>
            </a:extLst>
          </p:cNvPr>
          <p:cNvSpPr txBox="1"/>
          <p:nvPr/>
        </p:nvSpPr>
        <p:spPr>
          <a:xfrm rot="1551835">
            <a:off x="5109559" y="4730136"/>
            <a:ext cx="1025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frequency</a:t>
            </a:r>
          </a:p>
          <a:p>
            <a:pPr algn="ctr"/>
            <a:r>
              <a:rPr lang="en-US" altLang="ko-KR" sz="1400" dirty="0"/>
              <a:t>sampling</a:t>
            </a:r>
            <a:endParaRPr lang="ko-KR" altLang="en-US" sz="1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4A18362-1986-4C3E-8B8B-0070F4243AB6}"/>
              </a:ext>
            </a:extLst>
          </p:cNvPr>
          <p:cNvSpPr txBox="1"/>
          <p:nvPr/>
        </p:nvSpPr>
        <p:spPr>
          <a:xfrm>
            <a:off x="886085" y="6241697"/>
            <a:ext cx="2675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Discrete Fourier Transform</a:t>
            </a:r>
            <a:endParaRPr lang="ko-KR" altLang="en-US" dirty="0"/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91C40446-11FB-4249-8A86-CFCF0FDF1807}"/>
              </a:ext>
            </a:extLst>
          </p:cNvPr>
          <p:cNvCxnSpPr>
            <a:cxnSpLocks/>
          </p:cNvCxnSpPr>
          <p:nvPr/>
        </p:nvCxnSpPr>
        <p:spPr>
          <a:xfrm>
            <a:off x="922695" y="4896673"/>
            <a:ext cx="0" cy="1354887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8829C94C-2D55-4895-9A5F-4625E314CEC5}"/>
              </a:ext>
            </a:extLst>
          </p:cNvPr>
          <p:cNvCxnSpPr>
            <a:cxnSpLocks/>
          </p:cNvCxnSpPr>
          <p:nvPr/>
        </p:nvCxnSpPr>
        <p:spPr>
          <a:xfrm>
            <a:off x="922695" y="6251560"/>
            <a:ext cx="5751743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35F38E-7DE9-453C-A3A3-73950088A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0"/>
            <a:ext cx="9144000" cy="59436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E2527F9-55B2-4A03-ADB5-68C3410E8A30}"/>
              </a:ext>
            </a:extLst>
          </p:cNvPr>
          <p:cNvSpPr/>
          <p:nvPr/>
        </p:nvSpPr>
        <p:spPr>
          <a:xfrm>
            <a:off x="7001435" y="30211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2CCF27-FC0E-4E91-AD82-ED6C48C4A6F1}"/>
              </a:ext>
            </a:extLst>
          </p:cNvPr>
          <p:cNvSpPr/>
          <p:nvPr/>
        </p:nvSpPr>
        <p:spPr>
          <a:xfrm>
            <a:off x="4459941" y="762004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C4BCDE-D65A-4902-82C7-817FF67DDB9D}"/>
              </a:ext>
            </a:extLst>
          </p:cNvPr>
          <p:cNvSpPr/>
          <p:nvPr/>
        </p:nvSpPr>
        <p:spPr>
          <a:xfrm>
            <a:off x="3620339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78A92CE-4620-407B-BAD9-2DE487D1419C}"/>
              </a:ext>
            </a:extLst>
          </p:cNvPr>
          <p:cNvSpPr/>
          <p:nvPr/>
        </p:nvSpPr>
        <p:spPr>
          <a:xfrm>
            <a:off x="2643747" y="339678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736C02-3ED7-41C9-9CCD-570272A57292}"/>
              </a:ext>
            </a:extLst>
          </p:cNvPr>
          <p:cNvSpPr/>
          <p:nvPr/>
        </p:nvSpPr>
        <p:spPr>
          <a:xfrm>
            <a:off x="4773816" y="223473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373859C-CA16-47E0-81DA-10C07CE0E72E}"/>
              </a:ext>
            </a:extLst>
          </p:cNvPr>
          <p:cNvSpPr/>
          <p:nvPr/>
        </p:nvSpPr>
        <p:spPr>
          <a:xfrm>
            <a:off x="4773816" y="4210188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4F076B-2BC7-47F8-89C3-292F97967FC0}"/>
              </a:ext>
            </a:extLst>
          </p:cNvPr>
          <p:cNvSpPr/>
          <p:nvPr/>
        </p:nvSpPr>
        <p:spPr>
          <a:xfrm>
            <a:off x="4773816" y="5148401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EE84E2-EC34-460C-8C4F-97CFF4CC582C}"/>
              </a:ext>
            </a:extLst>
          </p:cNvPr>
          <p:cNvSpPr/>
          <p:nvPr/>
        </p:nvSpPr>
        <p:spPr>
          <a:xfrm>
            <a:off x="4773816" y="1265006"/>
            <a:ext cx="224118" cy="21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/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BECB03-4301-48F7-B7AB-F2735282B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1435" y="2949388"/>
                <a:ext cx="37786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/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9F51EED-46E7-4AB0-BC91-831661AF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011" y="684914"/>
                <a:ext cx="50712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/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8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𝑝𝑙𝑎𝑛𝑒</m:t>
                      </m:r>
                    </m:oMath>
                  </m:oMathPara>
                </a14:m>
                <a:endParaRPr lang="ko-KR" alt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55C1C9F-4C8E-48EB-9ED8-CF001660D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8544" y="4163731"/>
                <a:ext cx="17733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타원 1">
            <a:extLst>
              <a:ext uri="{FF2B5EF4-FFF2-40B4-BE49-F238E27FC236}">
                <a16:creationId xmlns:a16="http://schemas.microsoft.com/office/drawing/2014/main" id="{4CAEBFD2-411E-4412-9877-F3E28C38AF9A}"/>
              </a:ext>
            </a:extLst>
          </p:cNvPr>
          <p:cNvSpPr/>
          <p:nvPr/>
        </p:nvSpPr>
        <p:spPr>
          <a:xfrm>
            <a:off x="5894094" y="2073308"/>
            <a:ext cx="66796" cy="6679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FC4B49A-7CC5-4942-86E7-41FC8A75BA57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4726784" y="2101850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AC32ECB-C112-4961-9192-FC59D390ADB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331743" y="2732637"/>
            <a:ext cx="1167310" cy="485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/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2D9FC-3080-451C-AFA5-988418329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99" y="4573884"/>
                <a:ext cx="132222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/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2064732-880E-487B-8A71-C301820DA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4913" y="1692671"/>
                <a:ext cx="180030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53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AC58A12-B9FC-49AE-95C5-32F5B2872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5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BD7862C-558E-4E68-9777-6B98A6DE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7052"/>
            <a:ext cx="9144000" cy="5163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33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9BB7A7-5271-4542-BF76-7A820E705F59}"/>
              </a:ext>
            </a:extLst>
          </p:cNvPr>
          <p:cNvGrpSpPr/>
          <p:nvPr/>
        </p:nvGrpSpPr>
        <p:grpSpPr>
          <a:xfrm>
            <a:off x="198120" y="570882"/>
            <a:ext cx="8747760" cy="2168354"/>
            <a:chOff x="-1663702" y="-424643"/>
            <a:chExt cx="16139163" cy="400050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4CC7C9C-86B4-40E9-819E-A6F54AE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63702" y="-424643"/>
              <a:ext cx="5334000" cy="4000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9837BF5-4C5B-476A-9EA3-B6690C2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880" y="-424643"/>
              <a:ext cx="5334000" cy="4000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B9A7E8B-1CEA-4064-B069-46EB7C64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461" y="-424643"/>
              <a:ext cx="5334000" cy="40005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6AB637-2F9D-471F-A47D-3019875252D6}"/>
              </a:ext>
            </a:extLst>
          </p:cNvPr>
          <p:cNvGrpSpPr/>
          <p:nvPr/>
        </p:nvGrpSpPr>
        <p:grpSpPr>
          <a:xfrm>
            <a:off x="198120" y="3113983"/>
            <a:ext cx="4373880" cy="3280410"/>
            <a:chOff x="1928553" y="2591234"/>
            <a:chExt cx="5286894" cy="396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A146896-BA84-4499-A41A-41588005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553" y="2591234"/>
              <a:ext cx="5286894" cy="396517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1C9557-EC0C-47F5-BA0A-19EAD1504D44}"/>
                </a:ext>
              </a:extLst>
            </p:cNvPr>
            <p:cNvSpPr/>
            <p:nvPr/>
          </p:nvSpPr>
          <p:spPr>
            <a:xfrm>
              <a:off x="5031740" y="39547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EBE8A1-2A3A-4352-B69B-DCB5670DB025}"/>
                </a:ext>
              </a:extLst>
            </p:cNvPr>
            <p:cNvSpPr/>
            <p:nvPr/>
          </p:nvSpPr>
          <p:spPr>
            <a:xfrm>
              <a:off x="5031740" y="49453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63E4D9-7B17-4CFC-8CD5-0277B1197926}"/>
              </a:ext>
            </a:extLst>
          </p:cNvPr>
          <p:cNvCxnSpPr>
            <a:cxnSpLocks/>
          </p:cNvCxnSpPr>
          <p:nvPr/>
        </p:nvCxnSpPr>
        <p:spPr>
          <a:xfrm>
            <a:off x="279062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8512680-652C-4566-81F3-789890578934}"/>
              </a:ext>
            </a:extLst>
          </p:cNvPr>
          <p:cNvCxnSpPr>
            <a:cxnSpLocks/>
          </p:cNvCxnSpPr>
          <p:nvPr/>
        </p:nvCxnSpPr>
        <p:spPr>
          <a:xfrm>
            <a:off x="296083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6AC451-7D00-4CC4-BC4C-CE2148979CC0}"/>
              </a:ext>
            </a:extLst>
          </p:cNvPr>
          <p:cNvCxnSpPr>
            <a:cxnSpLocks/>
          </p:cNvCxnSpPr>
          <p:nvPr/>
        </p:nvCxnSpPr>
        <p:spPr>
          <a:xfrm>
            <a:off x="313104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0257478-C769-4D60-B807-EA8E0686E672}"/>
              </a:ext>
            </a:extLst>
          </p:cNvPr>
          <p:cNvSpPr/>
          <p:nvPr/>
        </p:nvSpPr>
        <p:spPr>
          <a:xfrm>
            <a:off x="767461" y="3349526"/>
            <a:ext cx="2023156" cy="2683434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/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 아님</a:t>
                </a:r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1600" dirty="0">
                  <a:solidFill>
                    <a:schemeClr val="bg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9E50EC-DD02-4CA6-9B7D-DB4B898AA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80" y="4601413"/>
                <a:ext cx="1492716" cy="584775"/>
              </a:xfrm>
              <a:prstGeom prst="rect">
                <a:avLst/>
              </a:prstGeom>
              <a:blipFill>
                <a:blip r:embed="rId6"/>
                <a:stretch>
                  <a:fillRect l="-2041" t="-2083" r="-12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/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/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/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5E93CC-CCE2-4F4D-BA4B-E5CB5546590D}"/>
              </a:ext>
            </a:extLst>
          </p:cNvPr>
          <p:cNvCxnSpPr>
            <a:cxnSpLocks/>
          </p:cNvCxnSpPr>
          <p:nvPr/>
        </p:nvCxnSpPr>
        <p:spPr>
          <a:xfrm>
            <a:off x="2322006" y="3214225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883BD0-F37C-4912-BA74-C3AA1170D898}"/>
              </a:ext>
            </a:extLst>
          </p:cNvPr>
          <p:cNvCxnSpPr>
            <a:cxnSpLocks/>
          </p:cNvCxnSpPr>
          <p:nvPr/>
        </p:nvCxnSpPr>
        <p:spPr>
          <a:xfrm>
            <a:off x="2960832" y="3141860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DD7F11-8DC4-4B3F-88F8-8B0EAF508179}"/>
              </a:ext>
            </a:extLst>
          </p:cNvPr>
          <p:cNvCxnSpPr>
            <a:cxnSpLocks/>
          </p:cNvCxnSpPr>
          <p:nvPr/>
        </p:nvCxnSpPr>
        <p:spPr>
          <a:xfrm flipH="1">
            <a:off x="3133099" y="3205467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BB8B3970-7536-4BA5-98F4-0FDD4F0AB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256" y="2855627"/>
            <a:ext cx="4718354" cy="3538765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1BDEF3D-5C87-4643-BCE2-C1890EC9DF5E}"/>
              </a:ext>
            </a:extLst>
          </p:cNvPr>
          <p:cNvCxnSpPr>
            <a:cxnSpLocks/>
          </p:cNvCxnSpPr>
          <p:nvPr/>
        </p:nvCxnSpPr>
        <p:spPr>
          <a:xfrm flipH="1">
            <a:off x="6667832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/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/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/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0EAB896-0071-47E1-9451-87AE9A4F8BBC}"/>
              </a:ext>
            </a:extLst>
          </p:cNvPr>
          <p:cNvCxnSpPr>
            <a:cxnSpLocks/>
          </p:cNvCxnSpPr>
          <p:nvPr/>
        </p:nvCxnSpPr>
        <p:spPr>
          <a:xfrm>
            <a:off x="6748513" y="4560859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E4A498-C476-46C5-BD67-6F94F21A017D}"/>
              </a:ext>
            </a:extLst>
          </p:cNvPr>
          <p:cNvCxnSpPr>
            <a:cxnSpLocks/>
          </p:cNvCxnSpPr>
          <p:nvPr/>
        </p:nvCxnSpPr>
        <p:spPr>
          <a:xfrm>
            <a:off x="7448299" y="4511354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91CACDE-8937-4968-B714-A18D4112FC4E}"/>
              </a:ext>
            </a:extLst>
          </p:cNvPr>
          <p:cNvCxnSpPr>
            <a:cxnSpLocks/>
          </p:cNvCxnSpPr>
          <p:nvPr/>
        </p:nvCxnSpPr>
        <p:spPr>
          <a:xfrm flipH="1">
            <a:off x="7652668" y="4596404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그림 79">
            <a:extLst>
              <a:ext uri="{FF2B5EF4-FFF2-40B4-BE49-F238E27FC236}">
                <a16:creationId xmlns:a16="http://schemas.microsoft.com/office/drawing/2014/main" id="{6B94D762-A28E-4216-B654-3B859ECA17A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0946" y="3936787"/>
            <a:ext cx="1823477" cy="2698180"/>
          </a:xfrm>
          <a:prstGeom prst="rect">
            <a:avLst/>
          </a:prstGeom>
          <a:scene3d>
            <a:camera prst="isometricBottomDown">
              <a:rot lat="3740790" lon="19979526" rev="19898351"/>
            </a:camera>
            <a:lightRig rig="threePt" dir="t"/>
          </a:scene3d>
        </p:spPr>
      </p:pic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2A444A-F2E9-41AB-A3E0-D3642E649473}"/>
              </a:ext>
            </a:extLst>
          </p:cNvPr>
          <p:cNvCxnSpPr>
            <a:cxnSpLocks/>
          </p:cNvCxnSpPr>
          <p:nvPr/>
        </p:nvCxnSpPr>
        <p:spPr>
          <a:xfrm flipH="1">
            <a:off x="698442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F4B36C5-8503-4292-88CE-D057E74EF376}"/>
              </a:ext>
            </a:extLst>
          </p:cNvPr>
          <p:cNvCxnSpPr>
            <a:cxnSpLocks/>
          </p:cNvCxnSpPr>
          <p:nvPr/>
        </p:nvCxnSpPr>
        <p:spPr>
          <a:xfrm flipH="1">
            <a:off x="683438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592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그룹 49">
            <a:extLst>
              <a:ext uri="{FF2B5EF4-FFF2-40B4-BE49-F238E27FC236}">
                <a16:creationId xmlns:a16="http://schemas.microsoft.com/office/drawing/2014/main" id="{989BB7A7-5271-4542-BF76-7A820E705F59}"/>
              </a:ext>
            </a:extLst>
          </p:cNvPr>
          <p:cNvGrpSpPr/>
          <p:nvPr/>
        </p:nvGrpSpPr>
        <p:grpSpPr>
          <a:xfrm>
            <a:off x="198120" y="570882"/>
            <a:ext cx="8747760" cy="2168354"/>
            <a:chOff x="-1663702" y="-424643"/>
            <a:chExt cx="16139163" cy="4000500"/>
          </a:xfrm>
        </p:grpSpPr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04CC7C9C-86B4-40E9-819E-A6F54AE05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663702" y="-424643"/>
              <a:ext cx="5334000" cy="4000500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A9837BF5-4C5B-476A-9EA3-B6690C22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38880" y="-424643"/>
              <a:ext cx="5334000" cy="4000500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FB9A7E8B-1CEA-4064-B069-46EB7C646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1461" y="-424643"/>
              <a:ext cx="5334000" cy="40005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36AB637-2F9D-471F-A47D-3019875252D6}"/>
              </a:ext>
            </a:extLst>
          </p:cNvPr>
          <p:cNvGrpSpPr/>
          <p:nvPr/>
        </p:nvGrpSpPr>
        <p:grpSpPr>
          <a:xfrm>
            <a:off x="198120" y="3113983"/>
            <a:ext cx="4373880" cy="3280410"/>
            <a:chOff x="1928553" y="2591234"/>
            <a:chExt cx="5286894" cy="3965170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BA146896-BA84-4499-A41A-41588005C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28553" y="2591234"/>
              <a:ext cx="5286894" cy="3965170"/>
            </a:xfrm>
            <a:prstGeom prst="rect">
              <a:avLst/>
            </a:prstGeom>
          </p:spPr>
        </p:pic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21C9557-EC0C-47F5-BA0A-19EAD1504D44}"/>
                </a:ext>
              </a:extLst>
            </p:cNvPr>
            <p:cNvSpPr/>
            <p:nvPr/>
          </p:nvSpPr>
          <p:spPr>
            <a:xfrm>
              <a:off x="5031740" y="39547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AEBE8A1-2A3A-4352-B69B-DCB5670DB025}"/>
                </a:ext>
              </a:extLst>
            </p:cNvPr>
            <p:cNvSpPr/>
            <p:nvPr/>
          </p:nvSpPr>
          <p:spPr>
            <a:xfrm>
              <a:off x="5031740" y="4945380"/>
              <a:ext cx="99060" cy="99060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0763E4D9-7B17-4CFC-8CD5-0277B1197926}"/>
              </a:ext>
            </a:extLst>
          </p:cNvPr>
          <p:cNvCxnSpPr>
            <a:cxnSpLocks/>
          </p:cNvCxnSpPr>
          <p:nvPr/>
        </p:nvCxnSpPr>
        <p:spPr>
          <a:xfrm>
            <a:off x="279062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8512680-652C-4566-81F3-789890578934}"/>
              </a:ext>
            </a:extLst>
          </p:cNvPr>
          <p:cNvCxnSpPr>
            <a:cxnSpLocks/>
          </p:cNvCxnSpPr>
          <p:nvPr/>
        </p:nvCxnSpPr>
        <p:spPr>
          <a:xfrm>
            <a:off x="296083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96AC451-7D00-4CC4-BC4C-CE2148979CC0}"/>
              </a:ext>
            </a:extLst>
          </p:cNvPr>
          <p:cNvCxnSpPr>
            <a:cxnSpLocks/>
          </p:cNvCxnSpPr>
          <p:nvPr/>
        </p:nvCxnSpPr>
        <p:spPr>
          <a:xfrm>
            <a:off x="3131042" y="3349526"/>
            <a:ext cx="0" cy="268343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B175993-6159-8B63-9D2B-67D57B423FC2}"/>
              </a:ext>
            </a:extLst>
          </p:cNvPr>
          <p:cNvGrpSpPr/>
          <p:nvPr/>
        </p:nvGrpSpPr>
        <p:grpSpPr>
          <a:xfrm>
            <a:off x="767461" y="3349526"/>
            <a:ext cx="2023156" cy="2683434"/>
            <a:chOff x="767461" y="3349526"/>
            <a:chExt cx="2023156" cy="2683434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0257478-C769-4D60-B807-EA8E0686E672}"/>
                </a:ext>
              </a:extLst>
            </p:cNvPr>
            <p:cNvSpPr/>
            <p:nvPr/>
          </p:nvSpPr>
          <p:spPr>
            <a:xfrm>
              <a:off x="767461" y="3349526"/>
              <a:ext cx="2023156" cy="2683434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9E50EC-DD02-4CA6-9B7D-DB4B898AA3CE}"/>
                    </a:ext>
                  </a:extLst>
                </p:cNvPr>
                <p:cNvSpPr txBox="1"/>
                <p:nvPr/>
              </p:nvSpPr>
              <p:spPr>
                <a:xfrm>
                  <a:off x="1125655" y="4398856"/>
                  <a:ext cx="130676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600" dirty="0">
                      <a:solidFill>
                        <a:schemeClr val="bg1"/>
                      </a:solidFill>
                      <a:latin typeface="마루 부리 Beta" panose="020B0600000101010101" pitchFamily="50" charset="-127"/>
                      <a:ea typeface="마루 부리 Beta" panose="020B0600000101010101" pitchFamily="50" charset="-127"/>
                    </a:rPr>
                    <a:t>Not an ROC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마루 부리 Beta" panose="020B0600000101010101" pitchFamily="50" charset="-127"/>
                          </a:rPr>
                          <m:t>𝜎</m:t>
                        </m:r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마루 부리 Beta" panose="020B0600000101010101" pitchFamily="50" charset="-127"/>
                          </a:rPr>
                          <m:t>&lt;2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bg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endParaRP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9E50EC-DD02-4CA6-9B7D-DB4B898AA3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655" y="4398856"/>
                  <a:ext cx="1306768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2336" t="-2083" r="-14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/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0AC95BA-199D-4C65-A6F2-227A357E7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759" y="3021446"/>
                <a:ext cx="73808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/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28ACFE-A788-411B-90AF-4857241AB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21" y="2896472"/>
                <a:ext cx="73808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/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00AB13-2453-4D3E-ACA1-7A0BCBB5E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988" y="3021446"/>
                <a:ext cx="73808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55E93CC-CCE2-4F4D-BA4B-E5CB5546590D}"/>
              </a:ext>
            </a:extLst>
          </p:cNvPr>
          <p:cNvCxnSpPr>
            <a:cxnSpLocks/>
          </p:cNvCxnSpPr>
          <p:nvPr/>
        </p:nvCxnSpPr>
        <p:spPr>
          <a:xfrm>
            <a:off x="2322006" y="3214225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3883BD0-F37C-4912-BA74-C3AA1170D898}"/>
              </a:ext>
            </a:extLst>
          </p:cNvPr>
          <p:cNvCxnSpPr>
            <a:cxnSpLocks/>
          </p:cNvCxnSpPr>
          <p:nvPr/>
        </p:nvCxnSpPr>
        <p:spPr>
          <a:xfrm>
            <a:off x="2960832" y="3141860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5DD7F11-8DC4-4B3F-88F8-8B0EAF508179}"/>
              </a:ext>
            </a:extLst>
          </p:cNvPr>
          <p:cNvCxnSpPr>
            <a:cxnSpLocks/>
          </p:cNvCxnSpPr>
          <p:nvPr/>
        </p:nvCxnSpPr>
        <p:spPr>
          <a:xfrm flipH="1">
            <a:off x="3133099" y="3205467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BB8B3970-7536-4BA5-98F4-0FDD4F0ABB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87256" y="2855627"/>
            <a:ext cx="4718354" cy="3538765"/>
          </a:xfrm>
          <a:prstGeom prst="rect">
            <a:avLst/>
          </a:prstGeom>
        </p:spPr>
      </p:pic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51BDEF3D-5C87-4643-BCE2-C1890EC9DF5E}"/>
              </a:ext>
            </a:extLst>
          </p:cNvPr>
          <p:cNvCxnSpPr>
            <a:cxnSpLocks/>
          </p:cNvCxnSpPr>
          <p:nvPr/>
        </p:nvCxnSpPr>
        <p:spPr>
          <a:xfrm flipH="1">
            <a:off x="6667832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/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8381B3D-680F-4D6B-B5FF-DB4C77578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266" y="4368080"/>
                <a:ext cx="73808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/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C720470-0F35-49F4-AF84-49D431FFC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4288" y="4265966"/>
                <a:ext cx="73808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/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DD4319A-3646-4419-9D68-492CA3347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557" y="4412383"/>
                <a:ext cx="738087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0EAB896-0071-47E1-9451-87AE9A4F8BBC}"/>
              </a:ext>
            </a:extLst>
          </p:cNvPr>
          <p:cNvCxnSpPr>
            <a:cxnSpLocks/>
          </p:cNvCxnSpPr>
          <p:nvPr/>
        </p:nvCxnSpPr>
        <p:spPr>
          <a:xfrm>
            <a:off x="6748513" y="4560859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ECE4A498-C476-46C5-BD67-6F94F21A017D}"/>
              </a:ext>
            </a:extLst>
          </p:cNvPr>
          <p:cNvCxnSpPr>
            <a:cxnSpLocks/>
          </p:cNvCxnSpPr>
          <p:nvPr/>
        </p:nvCxnSpPr>
        <p:spPr>
          <a:xfrm>
            <a:off x="7448299" y="4511354"/>
            <a:ext cx="0" cy="198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91CACDE-8937-4968-B714-A18D4112FC4E}"/>
              </a:ext>
            </a:extLst>
          </p:cNvPr>
          <p:cNvCxnSpPr>
            <a:cxnSpLocks/>
          </p:cNvCxnSpPr>
          <p:nvPr/>
        </p:nvCxnSpPr>
        <p:spPr>
          <a:xfrm flipH="1">
            <a:off x="7652668" y="4596404"/>
            <a:ext cx="471821" cy="11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22A444A-F2E9-41AB-A3E0-D3642E649473}"/>
              </a:ext>
            </a:extLst>
          </p:cNvPr>
          <p:cNvCxnSpPr>
            <a:cxnSpLocks/>
          </p:cNvCxnSpPr>
          <p:nvPr/>
        </p:nvCxnSpPr>
        <p:spPr>
          <a:xfrm flipH="1">
            <a:off x="698442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0F4B36C5-8503-4292-88CE-D057E74EF376}"/>
              </a:ext>
            </a:extLst>
          </p:cNvPr>
          <p:cNvCxnSpPr>
            <a:cxnSpLocks/>
          </p:cNvCxnSpPr>
          <p:nvPr/>
        </p:nvCxnSpPr>
        <p:spPr>
          <a:xfrm flipH="1">
            <a:off x="6834383" y="4754188"/>
            <a:ext cx="609269" cy="1136072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382682-D107-AF47-6724-0F0C1A05C08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162377" y="3930314"/>
            <a:ext cx="1812521" cy="2688569"/>
          </a:xfrm>
          <a:prstGeom prst="rect">
            <a:avLst/>
          </a:prstGeom>
          <a:scene3d>
            <a:camera prst="orthographicFront">
              <a:rot lat="3738000" lon="19980000" rev="1989600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02681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7E875C-23D3-4E14-985C-D8182BBE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98" y="459029"/>
            <a:ext cx="9144000" cy="5939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0F0B-F7AC-40C2-91C6-1FD63A668826}"/>
              </a:ext>
            </a:extLst>
          </p:cNvPr>
          <p:cNvSpPr/>
          <p:nvPr/>
        </p:nvSpPr>
        <p:spPr>
          <a:xfrm>
            <a:off x="1387696" y="914401"/>
            <a:ext cx="4547062" cy="481306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000"/>
                </a:schemeClr>
              </a:gs>
              <a:gs pos="100000">
                <a:schemeClr val="accent1">
                  <a:lumMod val="45000"/>
                  <a:lumOff val="55000"/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/>
              <p:nvPr/>
            </p:nvSpPr>
            <p:spPr>
              <a:xfrm>
                <a:off x="1835010" y="1130530"/>
                <a:ext cx="21467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 아님</a:t>
                </a:r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010" y="1130530"/>
                <a:ext cx="2146742" cy="830997"/>
              </a:xfrm>
              <a:prstGeom prst="rect">
                <a:avLst/>
              </a:prstGeom>
              <a:blipFill>
                <a:blip r:embed="rId3"/>
                <a:stretch>
                  <a:fillRect l="-4261" t="-5109" r="-39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BAFA69E-FD99-4694-B6B0-91A0A316258C}"/>
              </a:ext>
            </a:extLst>
          </p:cNvPr>
          <p:cNvSpPr/>
          <p:nvPr/>
        </p:nvSpPr>
        <p:spPr>
          <a:xfrm>
            <a:off x="5934758" y="914401"/>
            <a:ext cx="2061378" cy="4813069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1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/>
              <p:nvPr/>
            </p:nvSpPr>
            <p:spPr>
              <a:xfrm>
                <a:off x="6315229" y="1130530"/>
                <a:ext cx="146386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수렴 구간</a:t>
                </a:r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&gt;2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5229" y="1130530"/>
                <a:ext cx="1463862" cy="830997"/>
              </a:xfrm>
              <a:prstGeom prst="rect">
                <a:avLst/>
              </a:prstGeom>
              <a:blipFill>
                <a:blip r:embed="rId4"/>
                <a:stretch>
                  <a:fillRect l="-6667" t="-5109" r="-5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C27B8E-3B41-4573-8CA6-8286A26BCFDF}"/>
              </a:ext>
            </a:extLst>
          </p:cNvPr>
          <p:cNvSpPr txBox="1"/>
          <p:nvPr/>
        </p:nvSpPr>
        <p:spPr>
          <a:xfrm>
            <a:off x="5147363" y="9144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AE264-2BCE-4726-A26A-CFC85509AC4D}"/>
              </a:ext>
            </a:extLst>
          </p:cNvPr>
          <p:cNvSpPr txBox="1"/>
          <p:nvPr/>
        </p:nvSpPr>
        <p:spPr>
          <a:xfrm>
            <a:off x="5147363" y="50514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69321-6C5B-416F-A823-301F1884BE0B}"/>
              </a:ext>
            </a:extLst>
          </p:cNvPr>
          <p:cNvSpPr txBox="1"/>
          <p:nvPr/>
        </p:nvSpPr>
        <p:spPr>
          <a:xfrm>
            <a:off x="5147363" y="282644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6975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27E875C-23D3-4E14-985C-D8182BBEC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98" y="459029"/>
            <a:ext cx="9144000" cy="59399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12A0F0B-F7AC-40C2-91C6-1FD63A668826}"/>
              </a:ext>
            </a:extLst>
          </p:cNvPr>
          <p:cNvSpPr/>
          <p:nvPr/>
        </p:nvSpPr>
        <p:spPr>
          <a:xfrm>
            <a:off x="1387696" y="914401"/>
            <a:ext cx="4547062" cy="481306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  <a:alpha val="2000"/>
                </a:schemeClr>
              </a:gs>
              <a:gs pos="100000">
                <a:schemeClr val="accent1">
                  <a:lumMod val="45000"/>
                  <a:lumOff val="55000"/>
                  <a:alpha val="43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/>
              <p:nvPr/>
            </p:nvSpPr>
            <p:spPr>
              <a:xfrm>
                <a:off x="2132025" y="1130530"/>
                <a:ext cx="186461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Not an ROC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&lt;2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4341D-657F-4209-B825-F33B4D64E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025" y="1130530"/>
                <a:ext cx="1864613" cy="830997"/>
              </a:xfrm>
              <a:prstGeom prst="rect">
                <a:avLst/>
              </a:prstGeom>
              <a:blipFill>
                <a:blip r:embed="rId3"/>
                <a:stretch>
                  <a:fillRect l="-5229" t="-5109" r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ABAFA69E-FD99-4694-B6B0-91A0A316258C}"/>
              </a:ext>
            </a:extLst>
          </p:cNvPr>
          <p:cNvSpPr/>
          <p:nvPr/>
        </p:nvSpPr>
        <p:spPr>
          <a:xfrm>
            <a:off x="5934758" y="914401"/>
            <a:ext cx="2061378" cy="4813069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41000"/>
                </a:schemeClr>
              </a:gs>
              <a:gs pos="100000">
                <a:schemeClr val="accent2">
                  <a:lumMod val="7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/>
              <p:nvPr/>
            </p:nvSpPr>
            <p:spPr>
              <a:xfrm>
                <a:off x="6406472" y="1130530"/>
                <a:ext cx="102996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>
                    <a:solidFill>
                      <a:schemeClr val="tx1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ROC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𝜎</m:t>
                      </m:r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마루 부리 Beta" panose="020B0600000101010101" pitchFamily="50" charset="-127"/>
                        </a:rPr>
                        <m:t>&gt;2</m:t>
                      </m:r>
                    </m:oMath>
                  </m:oMathPara>
                </a14:m>
                <a:endParaRPr lang="en-US" altLang="ko-KR" sz="2400" dirty="0">
                  <a:solidFill>
                    <a:schemeClr val="tx1"/>
                  </a:solidFill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8F7869-4F88-4544-808A-191DADDE2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472" y="1130530"/>
                <a:ext cx="1029961" cy="830997"/>
              </a:xfrm>
              <a:prstGeom prst="rect">
                <a:avLst/>
              </a:prstGeom>
              <a:blipFill>
                <a:blip r:embed="rId4"/>
                <a:stretch>
                  <a:fillRect t="-5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C27B8E-3B41-4573-8CA6-8286A26BCFDF}"/>
              </a:ext>
            </a:extLst>
          </p:cNvPr>
          <p:cNvSpPr txBox="1"/>
          <p:nvPr/>
        </p:nvSpPr>
        <p:spPr>
          <a:xfrm>
            <a:off x="5147363" y="914401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AE264-2BCE-4726-A26A-CFC85509AC4D}"/>
              </a:ext>
            </a:extLst>
          </p:cNvPr>
          <p:cNvSpPr txBox="1"/>
          <p:nvPr/>
        </p:nvSpPr>
        <p:spPr>
          <a:xfrm>
            <a:off x="5147363" y="5051447"/>
            <a:ext cx="7873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pole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C69321-6C5B-416F-A823-301F1884BE0B}"/>
              </a:ext>
            </a:extLst>
          </p:cNvPr>
          <p:cNvSpPr txBox="1"/>
          <p:nvPr/>
        </p:nvSpPr>
        <p:spPr>
          <a:xfrm>
            <a:off x="5147363" y="2826443"/>
            <a:ext cx="795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FF0000"/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389858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2A731C-15BD-40E8-A9CB-E90389040415}"/>
              </a:ext>
            </a:extLst>
          </p:cNvPr>
          <p:cNvCxnSpPr/>
          <p:nvPr/>
        </p:nvCxnSpPr>
        <p:spPr>
          <a:xfrm>
            <a:off x="2501153" y="3379694"/>
            <a:ext cx="480508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EA99D084-5230-4632-8816-CF48F5D88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267385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/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E36ECF-BD35-43A6-9CB9-4F8AC3B0B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329" y="2967317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/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2D2F05F-ADD7-40D5-9C0F-3EC3FB0E5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270" y="3422740"/>
                <a:ext cx="3658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/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𝑎𝑡</m:t>
                          </m:r>
                        </m:sup>
                      </m:sSup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E0829D-75B9-4B1B-A107-0197D882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812" y="1769542"/>
                <a:ext cx="1798377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28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3149175" y="4030496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</a:t>
            </a:r>
            <a:r>
              <a:rPr lang="ko-KR" altLang="en-US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발산을 상쇄 해주어</a:t>
            </a:r>
            <a:endParaRPr lang="en-US" altLang="ko-KR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  <a:p>
            <a:pPr algn="ctr"/>
            <a:r>
              <a:rPr lang="ko-KR" altLang="en-US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푸리에 변환이 가능해짐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52447" y="394235"/>
            <a:ext cx="703910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라플라스 변환의 핵심 아이디어</a:t>
            </a:r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: </a:t>
            </a:r>
            <a:r>
              <a:rPr lang="ko-KR" altLang="en-US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신호의 발산을 상쇄</a:t>
            </a:r>
          </a:p>
        </p:txBody>
      </p:sp>
    </p:spTree>
    <p:extLst>
      <p:ext uri="{BB962C8B-B14F-4D97-AF65-F5344CB8AC3E}">
        <p14:creationId xmlns:p14="http://schemas.microsoft.com/office/powerpoint/2010/main" val="3089864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그룹 35">
            <a:extLst>
              <a:ext uri="{FF2B5EF4-FFF2-40B4-BE49-F238E27FC236}">
                <a16:creationId xmlns:a16="http://schemas.microsoft.com/office/drawing/2014/main" id="{4E56DC1B-BF1F-461C-8870-9EAE87458140}"/>
              </a:ext>
            </a:extLst>
          </p:cNvPr>
          <p:cNvGrpSpPr/>
          <p:nvPr/>
        </p:nvGrpSpPr>
        <p:grpSpPr>
          <a:xfrm>
            <a:off x="128588" y="1067023"/>
            <a:ext cx="3885058" cy="2847642"/>
            <a:chOff x="166688" y="1067023"/>
            <a:chExt cx="3885058" cy="284764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4B7829B-1368-4FE5-933B-3768EB6B1D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688" y="1067023"/>
              <a:ext cx="3796857" cy="2847642"/>
            </a:xfrm>
            <a:prstGeom prst="rect">
              <a:avLst/>
            </a:prstGeom>
          </p:spPr>
        </p:pic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BD7A37D-A31F-45D4-8B7D-E59359BCE961}"/>
                </a:ext>
              </a:extLst>
            </p:cNvPr>
            <p:cNvCxnSpPr>
              <a:cxnSpLocks/>
            </p:cNvCxnSpPr>
            <p:nvPr/>
          </p:nvCxnSpPr>
          <p:spPr>
            <a:xfrm>
              <a:off x="591043" y="2570610"/>
              <a:ext cx="342036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/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7FDD76E-367D-4DBB-A822-719E4A2EE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3585" y="2145621"/>
                  <a:ext cx="238161" cy="262899"/>
                </a:xfrm>
                <a:prstGeom prst="rect">
                  <a:avLst/>
                </a:prstGeom>
                <a:blipFill>
                  <a:blip r:embed="rId3"/>
                  <a:stretch>
                    <a:fillRect r="-10256" b="-279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/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E9D957E-3A60-48D7-9795-9DC65A82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2982" y="2601250"/>
                  <a:ext cx="260388" cy="262899"/>
                </a:xfrm>
                <a:prstGeom prst="rect">
                  <a:avLst/>
                </a:prstGeom>
                <a:blipFill>
                  <a:blip r:embed="rId4"/>
                  <a:stretch>
                    <a:fillRect r="-13953" b="-302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/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𝑎𝑡</m:t>
                            </m:r>
                          </m:sup>
                        </m:sSup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𝑏𝑡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00803F0-224E-49FB-B0D9-1F78B49A3B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602" y="1342074"/>
                  <a:ext cx="251876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8012F1CA-38D7-4D5D-BD6F-267BDC254F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0390" y="1308103"/>
            <a:ext cx="4082623" cy="1424595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99D84B1-3705-495A-AA85-0DB850CE16C1}"/>
              </a:ext>
            </a:extLst>
          </p:cNvPr>
          <p:cNvCxnSpPr>
            <a:cxnSpLocks/>
          </p:cNvCxnSpPr>
          <p:nvPr/>
        </p:nvCxnSpPr>
        <p:spPr>
          <a:xfrm>
            <a:off x="5261281" y="2570610"/>
            <a:ext cx="34203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/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22A3DA4-9BC9-4898-93F6-2C6FBC3F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3821" y="2145620"/>
                <a:ext cx="238161" cy="262899"/>
              </a:xfrm>
              <a:prstGeom prst="rect">
                <a:avLst/>
              </a:prstGeom>
              <a:blipFill>
                <a:blip r:embed="rId7"/>
                <a:stretch>
                  <a:fillRect r="-7692" b="-279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/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8B6DFF-758E-4DDB-9328-EFFDBC20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220" y="2601250"/>
                <a:ext cx="260388" cy="262899"/>
              </a:xfrm>
              <a:prstGeom prst="rect">
                <a:avLst/>
              </a:prstGeom>
              <a:blipFill>
                <a:blip r:embed="rId8"/>
                <a:stretch>
                  <a:fillRect r="-16279" b="-302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/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370FD7-6F9A-45E0-B61D-69E0163EA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1703" y="1342074"/>
                <a:ext cx="587210" cy="317828"/>
              </a:xfrm>
              <a:prstGeom prst="rect">
                <a:avLst/>
              </a:prstGeom>
              <a:blipFill>
                <a:blip r:embed="rId9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/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ko-KR" alt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71BB8E1-4277-4CBE-8D1C-30158CF9D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208" y="2240870"/>
                <a:ext cx="515585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BD4CB5E3-37A7-44E4-84E9-B87BD8D8B134}"/>
              </a:ext>
            </a:extLst>
          </p:cNvPr>
          <p:cNvSpPr/>
          <p:nvPr/>
        </p:nvSpPr>
        <p:spPr>
          <a:xfrm>
            <a:off x="4329684" y="3261668"/>
            <a:ext cx="484632" cy="6463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05ECE1-4E7B-4A80-89DA-7975CA27CE5D}"/>
              </a:ext>
            </a:extLst>
          </p:cNvPr>
          <p:cNvSpPr txBox="1"/>
          <p:nvPr/>
        </p:nvSpPr>
        <p:spPr>
          <a:xfrm>
            <a:off x="2703558" y="4030496"/>
            <a:ext cx="3736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You can apply Fourier Transform</a:t>
            </a:r>
          </a:p>
          <a:p>
            <a:pPr algn="ctr"/>
            <a:r>
              <a:rPr lang="en-US" altLang="ko-KR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by offsetting signal’s divergence</a:t>
            </a:r>
            <a:endParaRPr lang="ko-KR" altLang="en-US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4333EBF-4D9C-4D97-81EA-1F1A2F3D613A}"/>
              </a:ext>
            </a:extLst>
          </p:cNvPr>
          <p:cNvGrpSpPr/>
          <p:nvPr/>
        </p:nvGrpSpPr>
        <p:grpSpPr>
          <a:xfrm>
            <a:off x="1181100" y="4792658"/>
            <a:ext cx="6781800" cy="1169770"/>
            <a:chOff x="1347788" y="4792658"/>
            <a:chExt cx="6781800" cy="1169770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13995A0-DB42-4B88-A37E-9C8624AA8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47788" y="5272140"/>
              <a:ext cx="6781800" cy="69028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/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F02F188-4377-4829-98E4-15FBA9E676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7992" y="4792658"/>
                  <a:ext cx="11013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47ECE3F-2109-489B-A50F-5AD699B29C1D}"/>
              </a:ext>
            </a:extLst>
          </p:cNvPr>
          <p:cNvSpPr txBox="1"/>
          <p:nvPr/>
        </p:nvSpPr>
        <p:spPr>
          <a:xfrm>
            <a:off x="102687" y="394235"/>
            <a:ext cx="8938664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atin typeface="마루 부리 Beta" panose="020B0600000101010101" pitchFamily="50" charset="-127"/>
                <a:ea typeface="마루 부리 Beta" panose="020B0600000101010101" pitchFamily="50" charset="-127"/>
              </a:rPr>
              <a:t>Core idea of Laplace Transform: To offset signal’s divergence</a:t>
            </a:r>
            <a:endParaRPr lang="ko-KR" altLang="en-US" sz="2400" b="1" dirty="0"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351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0B187-8B1C-4D96-8A17-BEF7E98B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112016"/>
            <a:ext cx="2612430" cy="195932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29591A-4CAC-47C9-978F-AA74CAFFE3D1}"/>
              </a:ext>
            </a:extLst>
          </p:cNvPr>
          <p:cNvCxnSpPr>
            <a:cxnSpLocks/>
          </p:cNvCxnSpPr>
          <p:nvPr/>
        </p:nvCxnSpPr>
        <p:spPr>
          <a:xfrm>
            <a:off x="3249224" y="1157599"/>
            <a:ext cx="2826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/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/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/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/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/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/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/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/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/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13EAE2C-F068-4971-8D09-4309C3E84BBA}"/>
              </a:ext>
            </a:extLst>
          </p:cNvPr>
          <p:cNvSpPr/>
          <p:nvPr/>
        </p:nvSpPr>
        <p:spPr>
          <a:xfrm>
            <a:off x="2697661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C0178-C5C3-4A78-A6AC-B27E643863AF}"/>
              </a:ext>
            </a:extLst>
          </p:cNvPr>
          <p:cNvSpPr/>
          <p:nvPr/>
        </p:nvSpPr>
        <p:spPr>
          <a:xfrm>
            <a:off x="265162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B011F-0818-4B93-BBE9-2775E073AD69}"/>
              </a:ext>
            </a:extLst>
          </p:cNvPr>
          <p:cNvCxnSpPr/>
          <p:nvPr/>
        </p:nvCxnSpPr>
        <p:spPr>
          <a:xfrm>
            <a:off x="269118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835EB-34C4-429E-B529-DECD86DB3D94}"/>
              </a:ext>
            </a:extLst>
          </p:cNvPr>
          <p:cNvCxnSpPr>
            <a:cxnSpLocks/>
          </p:cNvCxnSpPr>
          <p:nvPr/>
        </p:nvCxnSpPr>
        <p:spPr>
          <a:xfrm rot="5400000">
            <a:off x="2783846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42B54E9-1B5C-4D5F-9B8D-2670DEC74E15}"/>
              </a:ext>
            </a:extLst>
          </p:cNvPr>
          <p:cNvSpPr/>
          <p:nvPr/>
        </p:nvSpPr>
        <p:spPr>
          <a:xfrm>
            <a:off x="3313394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935CE-27A2-4E8C-BB9B-D85388ED5A60}"/>
              </a:ext>
            </a:extLst>
          </p:cNvPr>
          <p:cNvSpPr/>
          <p:nvPr/>
        </p:nvSpPr>
        <p:spPr>
          <a:xfrm>
            <a:off x="3265769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B853C7-5AD1-4900-A1EC-B1F45D26B0B9}"/>
              </a:ext>
            </a:extLst>
          </p:cNvPr>
          <p:cNvCxnSpPr/>
          <p:nvPr/>
        </p:nvCxnSpPr>
        <p:spPr>
          <a:xfrm>
            <a:off x="330532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F974D-07DF-4947-9EA3-489353FFF64E}"/>
              </a:ext>
            </a:extLst>
          </p:cNvPr>
          <p:cNvCxnSpPr>
            <a:cxnSpLocks/>
          </p:cNvCxnSpPr>
          <p:nvPr/>
        </p:nvCxnSpPr>
        <p:spPr>
          <a:xfrm rot="5400000">
            <a:off x="3397992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E612B73-0CF9-4BB8-8C5C-67B382EA1451}"/>
              </a:ext>
            </a:extLst>
          </p:cNvPr>
          <p:cNvSpPr/>
          <p:nvPr/>
        </p:nvSpPr>
        <p:spPr>
          <a:xfrm>
            <a:off x="3933849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6943B-6549-400F-AC9A-F0CFE9C71327}"/>
              </a:ext>
            </a:extLst>
          </p:cNvPr>
          <p:cNvSpPr/>
          <p:nvPr/>
        </p:nvSpPr>
        <p:spPr>
          <a:xfrm>
            <a:off x="3879915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57CC6-456B-453D-823A-D6A77777E1B2}"/>
              </a:ext>
            </a:extLst>
          </p:cNvPr>
          <p:cNvCxnSpPr/>
          <p:nvPr/>
        </p:nvCxnSpPr>
        <p:spPr>
          <a:xfrm>
            <a:off x="3919474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ED4C2F-8DB7-4DD4-937C-813A60BB905F}"/>
              </a:ext>
            </a:extLst>
          </p:cNvPr>
          <p:cNvCxnSpPr>
            <a:cxnSpLocks/>
          </p:cNvCxnSpPr>
          <p:nvPr/>
        </p:nvCxnSpPr>
        <p:spPr>
          <a:xfrm rot="5400000">
            <a:off x="4012138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E4C323-46BE-4458-A23A-425D0BAE95A0}"/>
              </a:ext>
            </a:extLst>
          </p:cNvPr>
          <p:cNvSpPr/>
          <p:nvPr/>
        </p:nvSpPr>
        <p:spPr>
          <a:xfrm>
            <a:off x="4494061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27835D-E7DD-4737-B240-94B3DC7BD76C}"/>
              </a:ext>
            </a:extLst>
          </p:cNvPr>
          <p:cNvCxnSpPr/>
          <p:nvPr/>
        </p:nvCxnSpPr>
        <p:spPr>
          <a:xfrm>
            <a:off x="4533620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2DF501-32FF-4BF7-8F2F-366C4680B875}"/>
              </a:ext>
            </a:extLst>
          </p:cNvPr>
          <p:cNvCxnSpPr>
            <a:cxnSpLocks/>
          </p:cNvCxnSpPr>
          <p:nvPr/>
        </p:nvCxnSpPr>
        <p:spPr>
          <a:xfrm rot="5400000">
            <a:off x="462628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580F689-AF1B-4CFC-8D62-ECC68A30AE7E}"/>
              </a:ext>
            </a:extLst>
          </p:cNvPr>
          <p:cNvSpPr/>
          <p:nvPr/>
        </p:nvSpPr>
        <p:spPr>
          <a:xfrm flipH="1">
            <a:off x="6400000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D200A1-D08B-41EB-BE8C-518B37310008}"/>
              </a:ext>
            </a:extLst>
          </p:cNvPr>
          <p:cNvSpPr/>
          <p:nvPr/>
        </p:nvSpPr>
        <p:spPr>
          <a:xfrm flipH="1">
            <a:off x="6336500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4295AD-8A8D-49EE-999A-09526AD56EEA}"/>
              </a:ext>
            </a:extLst>
          </p:cNvPr>
          <p:cNvCxnSpPr/>
          <p:nvPr/>
        </p:nvCxnSpPr>
        <p:spPr>
          <a:xfrm flipH="1">
            <a:off x="6372885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408F80-BEE6-4651-8ABC-10BEC067C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787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02D4642-79E7-4493-AE65-259105E6DEA5}"/>
              </a:ext>
            </a:extLst>
          </p:cNvPr>
          <p:cNvSpPr/>
          <p:nvPr/>
        </p:nvSpPr>
        <p:spPr>
          <a:xfrm flipH="1">
            <a:off x="5758866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9435C8-6BBB-4561-B962-C4428A867368}"/>
              </a:ext>
            </a:extLst>
          </p:cNvPr>
          <p:cNvSpPr/>
          <p:nvPr/>
        </p:nvSpPr>
        <p:spPr>
          <a:xfrm flipH="1">
            <a:off x="572235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4ED536C-A09B-4312-AA13-C6DED77DF093}"/>
              </a:ext>
            </a:extLst>
          </p:cNvPr>
          <p:cNvCxnSpPr/>
          <p:nvPr/>
        </p:nvCxnSpPr>
        <p:spPr>
          <a:xfrm flipH="1">
            <a:off x="575873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00E3DD-9534-4253-9016-81C464A27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6640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11CEAA4-FF82-42CF-B7F5-35994DF9FF08}"/>
              </a:ext>
            </a:extLst>
          </p:cNvPr>
          <p:cNvSpPr/>
          <p:nvPr/>
        </p:nvSpPr>
        <p:spPr>
          <a:xfrm flipH="1">
            <a:off x="5151111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6FD3FA-3747-4FF7-B9CB-C28C97D2F645}"/>
              </a:ext>
            </a:extLst>
          </p:cNvPr>
          <p:cNvSpPr/>
          <p:nvPr/>
        </p:nvSpPr>
        <p:spPr>
          <a:xfrm flipH="1">
            <a:off x="5108207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79DA991-84A8-4848-970E-E47E23EA8915}"/>
              </a:ext>
            </a:extLst>
          </p:cNvPr>
          <p:cNvCxnSpPr/>
          <p:nvPr/>
        </p:nvCxnSpPr>
        <p:spPr>
          <a:xfrm flipH="1">
            <a:off x="514459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B79B03-8847-4471-9913-75E8FC9C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49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3B932A-FFB4-48E3-92D4-9C5184D66FE9}"/>
              </a:ext>
            </a:extLst>
          </p:cNvPr>
          <p:cNvCxnSpPr/>
          <p:nvPr/>
        </p:nvCxnSpPr>
        <p:spPr>
          <a:xfrm>
            <a:off x="4533620" y="2692739"/>
            <a:ext cx="41459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75C526-0961-48AC-A5C5-8EAF69900AD2}"/>
              </a:ext>
            </a:extLst>
          </p:cNvPr>
          <p:cNvCxnSpPr>
            <a:cxnSpLocks/>
          </p:cNvCxnSpPr>
          <p:nvPr/>
        </p:nvCxnSpPr>
        <p:spPr>
          <a:xfrm flipH="1">
            <a:off x="2896892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B0C87A-BAF0-4AAC-A214-1A59A9A52251}"/>
              </a:ext>
            </a:extLst>
          </p:cNvPr>
          <p:cNvCxnSpPr>
            <a:cxnSpLocks/>
          </p:cNvCxnSpPr>
          <p:nvPr/>
        </p:nvCxnSpPr>
        <p:spPr>
          <a:xfrm flipH="1">
            <a:off x="3500537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9CDEFE-1087-4D2C-8BF0-BE82E73D20E6}"/>
              </a:ext>
            </a:extLst>
          </p:cNvPr>
          <p:cNvCxnSpPr>
            <a:cxnSpLocks/>
          </p:cNvCxnSpPr>
          <p:nvPr/>
        </p:nvCxnSpPr>
        <p:spPr>
          <a:xfrm flipH="1">
            <a:off x="4134166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5697E9B-1AFA-4F06-8FD9-DD30CF5FFA23}"/>
              </a:ext>
            </a:extLst>
          </p:cNvPr>
          <p:cNvCxnSpPr>
            <a:cxnSpLocks/>
          </p:cNvCxnSpPr>
          <p:nvPr/>
        </p:nvCxnSpPr>
        <p:spPr>
          <a:xfrm>
            <a:off x="4735768" y="1733294"/>
            <a:ext cx="1" cy="7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12B784-211E-471B-BCC4-B7EB9CB894A1}"/>
              </a:ext>
            </a:extLst>
          </p:cNvPr>
          <p:cNvCxnSpPr>
            <a:cxnSpLocks/>
          </p:cNvCxnSpPr>
          <p:nvPr/>
        </p:nvCxnSpPr>
        <p:spPr>
          <a:xfrm flipH="1">
            <a:off x="5337370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7353A-E47F-4C3D-99CC-2979166C8C5F}"/>
              </a:ext>
            </a:extLst>
          </p:cNvPr>
          <p:cNvCxnSpPr>
            <a:cxnSpLocks/>
          </p:cNvCxnSpPr>
          <p:nvPr/>
        </p:nvCxnSpPr>
        <p:spPr>
          <a:xfrm flipH="1">
            <a:off x="5961253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C14474-EEF0-4AFC-A9A9-413679F60CA8}"/>
              </a:ext>
            </a:extLst>
          </p:cNvPr>
          <p:cNvCxnSpPr>
            <a:cxnSpLocks/>
          </p:cNvCxnSpPr>
          <p:nvPr/>
        </p:nvCxnSpPr>
        <p:spPr>
          <a:xfrm flipH="1">
            <a:off x="6581471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CE3E31-5DCF-4E08-B10D-C39FDC12B4DF}"/>
              </a:ext>
            </a:extLst>
          </p:cNvPr>
          <p:cNvCxnSpPr>
            <a:cxnSpLocks/>
          </p:cNvCxnSpPr>
          <p:nvPr/>
        </p:nvCxnSpPr>
        <p:spPr>
          <a:xfrm flipV="1">
            <a:off x="2896892" y="1750564"/>
            <a:ext cx="532749" cy="497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E910C2-672F-4519-9B6C-C69FA80AB40F}"/>
              </a:ext>
            </a:extLst>
          </p:cNvPr>
          <p:cNvCxnSpPr>
            <a:cxnSpLocks/>
          </p:cNvCxnSpPr>
          <p:nvPr/>
        </p:nvCxnSpPr>
        <p:spPr>
          <a:xfrm flipV="1">
            <a:off x="3501276" y="1755342"/>
            <a:ext cx="311780" cy="48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8C2A949-0EA3-4DA6-B5E6-34A883E21F2B}"/>
              </a:ext>
            </a:extLst>
          </p:cNvPr>
          <p:cNvCxnSpPr>
            <a:cxnSpLocks/>
          </p:cNvCxnSpPr>
          <p:nvPr/>
        </p:nvCxnSpPr>
        <p:spPr>
          <a:xfrm flipV="1">
            <a:off x="4136966" y="1749937"/>
            <a:ext cx="158128" cy="49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6EEBED-1E94-4AFA-BB27-43190B03E8AA}"/>
              </a:ext>
            </a:extLst>
          </p:cNvPr>
          <p:cNvCxnSpPr>
            <a:cxnSpLocks/>
          </p:cNvCxnSpPr>
          <p:nvPr/>
        </p:nvCxnSpPr>
        <p:spPr>
          <a:xfrm flipH="1" flipV="1">
            <a:off x="6036415" y="1737455"/>
            <a:ext cx="545193" cy="50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38FE6B-4AB4-47E9-9529-937FA32588BA}"/>
              </a:ext>
            </a:extLst>
          </p:cNvPr>
          <p:cNvCxnSpPr>
            <a:cxnSpLocks/>
          </p:cNvCxnSpPr>
          <p:nvPr/>
        </p:nvCxnSpPr>
        <p:spPr>
          <a:xfrm flipH="1" flipV="1">
            <a:off x="5639751" y="1737537"/>
            <a:ext cx="325490" cy="51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86EFB3-4606-4B10-BDE9-C2E3F4F228FF}"/>
              </a:ext>
            </a:extLst>
          </p:cNvPr>
          <p:cNvCxnSpPr>
            <a:cxnSpLocks/>
          </p:cNvCxnSpPr>
          <p:nvPr/>
        </p:nvCxnSpPr>
        <p:spPr>
          <a:xfrm flipH="1" flipV="1">
            <a:off x="5177484" y="1733294"/>
            <a:ext cx="163836" cy="5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BB5BC93-3245-4349-A760-97B15F2D644C}"/>
              </a:ext>
            </a:extLst>
          </p:cNvPr>
          <p:cNvSpPr txBox="1"/>
          <p:nvPr/>
        </p:nvSpPr>
        <p:spPr>
          <a:xfrm>
            <a:off x="266878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508BA58-A887-4AF8-8E79-E9E0D7D90FDE}"/>
              </a:ext>
            </a:extLst>
          </p:cNvPr>
          <p:cNvCxnSpPr>
            <a:cxnSpLocks/>
          </p:cNvCxnSpPr>
          <p:nvPr/>
        </p:nvCxnSpPr>
        <p:spPr>
          <a:xfrm flipH="1">
            <a:off x="289689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E24D9E-E86A-4E34-A418-C1E0764C1497}"/>
              </a:ext>
            </a:extLst>
          </p:cNvPr>
          <p:cNvSpPr txBox="1"/>
          <p:nvPr/>
        </p:nvSpPr>
        <p:spPr>
          <a:xfrm>
            <a:off x="3286898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3254C7F-516D-46AC-9A5A-4DFD6F398F8D}"/>
              </a:ext>
            </a:extLst>
          </p:cNvPr>
          <p:cNvCxnSpPr>
            <a:cxnSpLocks/>
          </p:cNvCxnSpPr>
          <p:nvPr/>
        </p:nvCxnSpPr>
        <p:spPr>
          <a:xfrm flipH="1">
            <a:off x="3515006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F408C8-E86D-4437-BEDB-6DB14321D0CE}"/>
              </a:ext>
            </a:extLst>
          </p:cNvPr>
          <p:cNvSpPr txBox="1"/>
          <p:nvPr/>
        </p:nvSpPr>
        <p:spPr>
          <a:xfrm>
            <a:off x="390104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4188B5-D153-43C6-9FF4-722FFC53D737}"/>
              </a:ext>
            </a:extLst>
          </p:cNvPr>
          <p:cNvCxnSpPr>
            <a:cxnSpLocks/>
          </p:cNvCxnSpPr>
          <p:nvPr/>
        </p:nvCxnSpPr>
        <p:spPr>
          <a:xfrm flipH="1">
            <a:off x="412915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9018-D070-4DF8-8F42-0C8F89B91B21}"/>
              </a:ext>
            </a:extLst>
          </p:cNvPr>
          <p:cNvSpPr txBox="1"/>
          <p:nvPr/>
        </p:nvSpPr>
        <p:spPr>
          <a:xfrm>
            <a:off x="450734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C32566A-7CB2-4391-B5BC-074EA0A0C7CE}"/>
              </a:ext>
            </a:extLst>
          </p:cNvPr>
          <p:cNvCxnSpPr>
            <a:cxnSpLocks/>
          </p:cNvCxnSpPr>
          <p:nvPr/>
        </p:nvCxnSpPr>
        <p:spPr>
          <a:xfrm flipH="1">
            <a:off x="473545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4B5CD-C1A8-4335-88CD-1003C9C7A646}"/>
              </a:ext>
            </a:extLst>
          </p:cNvPr>
          <p:cNvSpPr txBox="1"/>
          <p:nvPr/>
        </p:nvSpPr>
        <p:spPr>
          <a:xfrm>
            <a:off x="5125460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0D24C0-B51C-4F8B-8DDC-E9EA93F70C86}"/>
              </a:ext>
            </a:extLst>
          </p:cNvPr>
          <p:cNvCxnSpPr>
            <a:cxnSpLocks/>
          </p:cNvCxnSpPr>
          <p:nvPr/>
        </p:nvCxnSpPr>
        <p:spPr>
          <a:xfrm flipH="1">
            <a:off x="5353568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05BBE2B-B014-4012-B820-EB49B70F513A}"/>
              </a:ext>
            </a:extLst>
          </p:cNvPr>
          <p:cNvSpPr txBox="1"/>
          <p:nvPr/>
        </p:nvSpPr>
        <p:spPr>
          <a:xfrm>
            <a:off x="573960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A27C267-C6D0-451D-9868-1936A83C0AB7}"/>
              </a:ext>
            </a:extLst>
          </p:cNvPr>
          <p:cNvCxnSpPr>
            <a:cxnSpLocks/>
          </p:cNvCxnSpPr>
          <p:nvPr/>
        </p:nvCxnSpPr>
        <p:spPr>
          <a:xfrm flipH="1">
            <a:off x="596771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62C356-6D23-4DF9-97C3-3E121C9D5E08}"/>
              </a:ext>
            </a:extLst>
          </p:cNvPr>
          <p:cNvSpPr txBox="1"/>
          <p:nvPr/>
        </p:nvSpPr>
        <p:spPr>
          <a:xfrm>
            <a:off x="6353663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FD95647-7AE7-4295-90CF-915F2B54C848}"/>
              </a:ext>
            </a:extLst>
          </p:cNvPr>
          <p:cNvCxnSpPr>
            <a:cxnSpLocks/>
          </p:cNvCxnSpPr>
          <p:nvPr/>
        </p:nvCxnSpPr>
        <p:spPr>
          <a:xfrm flipH="1">
            <a:off x="6581771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43826-1B14-4C0E-87D5-67850E692FF1}"/>
              </a:ext>
            </a:extLst>
          </p:cNvPr>
          <p:cNvSpPr/>
          <p:nvPr/>
        </p:nvSpPr>
        <p:spPr>
          <a:xfrm>
            <a:off x="3859160" y="3899910"/>
            <a:ext cx="1747640" cy="1657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E38CBF8-8BCB-437B-B57B-1AAB9D8FB9AA}"/>
              </a:ext>
            </a:extLst>
          </p:cNvPr>
          <p:cNvCxnSpPr>
            <a:stCxn id="130" idx="1"/>
            <a:endCxn id="130" idx="3"/>
          </p:cNvCxnSpPr>
          <p:nvPr/>
        </p:nvCxnSpPr>
        <p:spPr>
          <a:xfrm>
            <a:off x="3859160" y="4728518"/>
            <a:ext cx="174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C59281-FF58-4535-AC09-CA399A05912A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4732980" y="3899910"/>
            <a:ext cx="0" cy="1657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6A35A4B3-4188-4EB0-8136-C66CA2B72751}"/>
              </a:ext>
            </a:extLst>
          </p:cNvPr>
          <p:cNvSpPr/>
          <p:nvPr/>
        </p:nvSpPr>
        <p:spPr>
          <a:xfrm>
            <a:off x="5633401" y="3899910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607819-D5FE-477A-BEAB-4A605034134B}"/>
              </a:ext>
            </a:extLst>
          </p:cNvPr>
          <p:cNvSpPr txBox="1"/>
          <p:nvPr/>
        </p:nvSpPr>
        <p:spPr>
          <a:xfrm>
            <a:off x="5752388" y="4160323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양의 주파수</a:t>
            </a:r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8829D4DC-A1B3-4DD2-8B26-444E4A22580E}"/>
              </a:ext>
            </a:extLst>
          </p:cNvPr>
          <p:cNvSpPr/>
          <p:nvPr/>
        </p:nvSpPr>
        <p:spPr>
          <a:xfrm>
            <a:off x="5633401" y="4728522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C805-D752-4288-8432-66C5D0559D77}"/>
              </a:ext>
            </a:extLst>
          </p:cNvPr>
          <p:cNvSpPr txBox="1"/>
          <p:nvPr/>
        </p:nvSpPr>
        <p:spPr>
          <a:xfrm>
            <a:off x="5752388" y="4988935"/>
            <a:ext cx="989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음의 주파수</a:t>
            </a: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FCB2E04-B545-4EDE-9B98-FE9235587A43}"/>
              </a:ext>
            </a:extLst>
          </p:cNvPr>
          <p:cNvCxnSpPr/>
          <p:nvPr/>
        </p:nvCxnSpPr>
        <p:spPr>
          <a:xfrm>
            <a:off x="3859160" y="5752296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29E0AA-14B9-4D11-B332-3588A30B8B19}"/>
              </a:ext>
            </a:extLst>
          </p:cNvPr>
          <p:cNvCxnSpPr>
            <a:cxnSpLocks/>
          </p:cNvCxnSpPr>
          <p:nvPr/>
        </p:nvCxnSpPr>
        <p:spPr>
          <a:xfrm rot="16200000">
            <a:off x="2759898" y="4728514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58FFE40-B943-4EEA-BEA3-7F06537D6443}"/>
              </a:ext>
            </a:extLst>
          </p:cNvPr>
          <p:cNvCxnSpPr/>
          <p:nvPr/>
        </p:nvCxnSpPr>
        <p:spPr>
          <a:xfrm>
            <a:off x="4727722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1D11E90-B5CD-42E0-AAF4-5A74EFE5A253}"/>
              </a:ext>
            </a:extLst>
          </p:cNvPr>
          <p:cNvCxnSpPr/>
          <p:nvPr/>
        </p:nvCxnSpPr>
        <p:spPr>
          <a:xfrm>
            <a:off x="510143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4E3AF8-8CBF-40A4-B1B0-1FA3BFF13AE2}"/>
              </a:ext>
            </a:extLst>
          </p:cNvPr>
          <p:cNvCxnSpPr/>
          <p:nvPr/>
        </p:nvCxnSpPr>
        <p:spPr>
          <a:xfrm>
            <a:off x="5475135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639CF94-37ED-4B3E-B0DF-9AE15BCB76C9}"/>
              </a:ext>
            </a:extLst>
          </p:cNvPr>
          <p:cNvCxnSpPr/>
          <p:nvPr/>
        </p:nvCxnSpPr>
        <p:spPr>
          <a:xfrm>
            <a:off x="491457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725360-21C6-43B3-B7A7-0BF6C08E611F}"/>
              </a:ext>
            </a:extLst>
          </p:cNvPr>
          <p:cNvCxnSpPr/>
          <p:nvPr/>
        </p:nvCxnSpPr>
        <p:spPr>
          <a:xfrm>
            <a:off x="528828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CCB6274-CDA9-406A-980C-C5CB00C00C40}"/>
              </a:ext>
            </a:extLst>
          </p:cNvPr>
          <p:cNvCxnSpPr/>
          <p:nvPr/>
        </p:nvCxnSpPr>
        <p:spPr>
          <a:xfrm>
            <a:off x="416716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4034A-8DB5-4F09-ABEA-AC7518D1600C}"/>
              </a:ext>
            </a:extLst>
          </p:cNvPr>
          <p:cNvCxnSpPr/>
          <p:nvPr/>
        </p:nvCxnSpPr>
        <p:spPr>
          <a:xfrm>
            <a:off x="4540868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E12BE0-365F-4C77-AF15-90FCE7267C58}"/>
              </a:ext>
            </a:extLst>
          </p:cNvPr>
          <p:cNvCxnSpPr/>
          <p:nvPr/>
        </p:nvCxnSpPr>
        <p:spPr>
          <a:xfrm>
            <a:off x="398030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6CA1D93-E5CF-410B-9E4D-087FC8BCD422}"/>
              </a:ext>
            </a:extLst>
          </p:cNvPr>
          <p:cNvCxnSpPr/>
          <p:nvPr/>
        </p:nvCxnSpPr>
        <p:spPr>
          <a:xfrm>
            <a:off x="435401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D49DED-24D1-44D0-A159-43B2C14D2CF2}"/>
              </a:ext>
            </a:extLst>
          </p:cNvPr>
          <p:cNvCxnSpPr/>
          <p:nvPr/>
        </p:nvCxnSpPr>
        <p:spPr>
          <a:xfrm rot="5400000">
            <a:off x="3647018" y="468327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1DAD731-9B27-4FFE-96A9-00518AE8C70C}"/>
              </a:ext>
            </a:extLst>
          </p:cNvPr>
          <p:cNvCxnSpPr/>
          <p:nvPr/>
        </p:nvCxnSpPr>
        <p:spPr>
          <a:xfrm rot="5400000">
            <a:off x="3647018" y="505698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8BFEC53-ECE9-42FF-8C53-ABD53BC6957F}"/>
              </a:ext>
            </a:extLst>
          </p:cNvPr>
          <p:cNvCxnSpPr/>
          <p:nvPr/>
        </p:nvCxnSpPr>
        <p:spPr>
          <a:xfrm rot="5400000">
            <a:off x="3647018" y="5430685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EAA111B-BEDF-46A2-A5FA-1C0844775046}"/>
              </a:ext>
            </a:extLst>
          </p:cNvPr>
          <p:cNvCxnSpPr/>
          <p:nvPr/>
        </p:nvCxnSpPr>
        <p:spPr>
          <a:xfrm rot="5400000">
            <a:off x="3647018" y="487012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7F76645-6B94-4F0F-BC30-652F78A298F2}"/>
              </a:ext>
            </a:extLst>
          </p:cNvPr>
          <p:cNvCxnSpPr/>
          <p:nvPr/>
        </p:nvCxnSpPr>
        <p:spPr>
          <a:xfrm rot="5400000">
            <a:off x="3647018" y="524383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20B99E9-4DBA-405F-A064-4F7514EB61E9}"/>
              </a:ext>
            </a:extLst>
          </p:cNvPr>
          <p:cNvCxnSpPr/>
          <p:nvPr/>
        </p:nvCxnSpPr>
        <p:spPr>
          <a:xfrm rot="5400000">
            <a:off x="3647018" y="412271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7B5DD36-7B9D-4FA6-91F5-7C596C185035}"/>
              </a:ext>
            </a:extLst>
          </p:cNvPr>
          <p:cNvCxnSpPr/>
          <p:nvPr/>
        </p:nvCxnSpPr>
        <p:spPr>
          <a:xfrm rot="5400000">
            <a:off x="3647018" y="4496418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85A599D-ABEE-4EA1-9027-8CC553B950BF}"/>
              </a:ext>
            </a:extLst>
          </p:cNvPr>
          <p:cNvCxnSpPr/>
          <p:nvPr/>
        </p:nvCxnSpPr>
        <p:spPr>
          <a:xfrm rot="5400000">
            <a:off x="3647018" y="393585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107877-239A-455A-96BB-655DB219CB1C}"/>
              </a:ext>
            </a:extLst>
          </p:cNvPr>
          <p:cNvCxnSpPr/>
          <p:nvPr/>
        </p:nvCxnSpPr>
        <p:spPr>
          <a:xfrm rot="5400000">
            <a:off x="3647018" y="430956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/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/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/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/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/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/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/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/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/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/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/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/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/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/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/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/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/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/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오른쪽 중괄호 198">
            <a:extLst>
              <a:ext uri="{FF2B5EF4-FFF2-40B4-BE49-F238E27FC236}">
                <a16:creationId xmlns:a16="http://schemas.microsoft.com/office/drawing/2014/main" id="{3BD1252D-B098-4071-B1A5-A8D4FA398228}"/>
              </a:ext>
            </a:extLst>
          </p:cNvPr>
          <p:cNvSpPr/>
          <p:nvPr/>
        </p:nvSpPr>
        <p:spPr>
          <a:xfrm rot="5400000">
            <a:off x="5072111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743488-4E2F-45B4-9F21-8EC00545FF86}"/>
              </a:ext>
            </a:extLst>
          </p:cNvPr>
          <p:cNvSpPr txBox="1"/>
          <p:nvPr/>
        </p:nvSpPr>
        <p:spPr>
          <a:xfrm>
            <a:off x="4890809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감쇄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p:sp>
        <p:nvSpPr>
          <p:cNvPr id="201" name="오른쪽 중괄호 200">
            <a:extLst>
              <a:ext uri="{FF2B5EF4-FFF2-40B4-BE49-F238E27FC236}">
                <a16:creationId xmlns:a16="http://schemas.microsoft.com/office/drawing/2014/main" id="{FC2B7937-9A69-4133-AAA6-926097ECE5DA}"/>
              </a:ext>
            </a:extLst>
          </p:cNvPr>
          <p:cNvSpPr/>
          <p:nvPr/>
        </p:nvSpPr>
        <p:spPr>
          <a:xfrm rot="5400000">
            <a:off x="4243499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791BB6B-2445-40C4-BBD8-86D0EBE6132B}"/>
              </a:ext>
            </a:extLst>
          </p:cNvPr>
          <p:cNvSpPr txBox="1"/>
          <p:nvPr/>
        </p:nvSpPr>
        <p:spPr>
          <a:xfrm>
            <a:off x="4062198" y="62227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발산</a:t>
            </a:r>
            <a:endParaRPr lang="en-US" altLang="ko-KR" sz="1400" dirty="0"/>
          </a:p>
          <a:p>
            <a:r>
              <a:rPr lang="ko-KR" altLang="en-US" sz="1400" dirty="0"/>
              <a:t>신호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/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Imaginary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blipFill>
                <a:blip r:embed="rId2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/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Real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blipFill>
                <a:blip r:embed="rId3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A7782C-68D0-40DD-9E2A-2583DA350829}"/>
              </a:ext>
            </a:extLst>
          </p:cNvPr>
          <p:cNvCxnSpPr/>
          <p:nvPr/>
        </p:nvCxnSpPr>
        <p:spPr>
          <a:xfrm flipV="1">
            <a:off x="528918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7D2EED6-8342-45D5-A584-B7A487053A73}"/>
              </a:ext>
            </a:extLst>
          </p:cNvPr>
          <p:cNvCxnSpPr/>
          <p:nvPr/>
        </p:nvCxnSpPr>
        <p:spPr>
          <a:xfrm flipV="1">
            <a:off x="510337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95D832-FACC-4D97-9BFE-5B5EB38C03AE}"/>
              </a:ext>
            </a:extLst>
          </p:cNvPr>
          <p:cNvCxnSpPr/>
          <p:nvPr/>
        </p:nvCxnSpPr>
        <p:spPr>
          <a:xfrm flipV="1">
            <a:off x="491755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ADACBED-3322-4A2A-980F-ACB0861F769F}"/>
              </a:ext>
            </a:extLst>
          </p:cNvPr>
          <p:cNvCxnSpPr/>
          <p:nvPr/>
        </p:nvCxnSpPr>
        <p:spPr>
          <a:xfrm flipV="1">
            <a:off x="4731745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2E4AC02-1AA1-4383-AF6B-C2968EE37422}"/>
              </a:ext>
            </a:extLst>
          </p:cNvPr>
          <p:cNvCxnSpPr/>
          <p:nvPr/>
        </p:nvCxnSpPr>
        <p:spPr>
          <a:xfrm flipV="1">
            <a:off x="4545931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611BD29-DBFE-4DF6-9346-EC89E9440617}"/>
              </a:ext>
            </a:extLst>
          </p:cNvPr>
          <p:cNvCxnSpPr/>
          <p:nvPr/>
        </p:nvCxnSpPr>
        <p:spPr>
          <a:xfrm flipV="1">
            <a:off x="4360117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A78B150-FC12-468F-8ADE-ECB3E8172C31}"/>
              </a:ext>
            </a:extLst>
          </p:cNvPr>
          <p:cNvCxnSpPr/>
          <p:nvPr/>
        </p:nvCxnSpPr>
        <p:spPr>
          <a:xfrm flipV="1">
            <a:off x="417430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B64D61F-D1FF-431D-9E61-32CAB953788B}"/>
              </a:ext>
            </a:extLst>
          </p:cNvPr>
          <p:cNvCxnSpPr>
            <a:cxnSpLocks/>
          </p:cNvCxnSpPr>
          <p:nvPr/>
        </p:nvCxnSpPr>
        <p:spPr>
          <a:xfrm flipH="1">
            <a:off x="5289880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DB594D9-0033-40D5-A02B-9F29C28FAE7E}"/>
              </a:ext>
            </a:extLst>
          </p:cNvPr>
          <p:cNvCxnSpPr>
            <a:cxnSpLocks/>
          </p:cNvCxnSpPr>
          <p:nvPr/>
        </p:nvCxnSpPr>
        <p:spPr>
          <a:xfrm flipH="1">
            <a:off x="5103752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CDB4F0C-6412-46DD-BA16-67943A26B13E}"/>
              </a:ext>
            </a:extLst>
          </p:cNvPr>
          <p:cNvCxnSpPr>
            <a:cxnSpLocks/>
          </p:cNvCxnSpPr>
          <p:nvPr/>
        </p:nvCxnSpPr>
        <p:spPr>
          <a:xfrm flipH="1">
            <a:off x="4917625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B9470FE1-F446-4D34-878A-4CD20B3BE1A4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731500" y="3428376"/>
            <a:ext cx="3954" cy="47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3EC0A36-0353-47EF-8A75-E00B124BE412}"/>
              </a:ext>
            </a:extLst>
          </p:cNvPr>
          <p:cNvCxnSpPr>
            <a:cxnSpLocks/>
          </p:cNvCxnSpPr>
          <p:nvPr/>
        </p:nvCxnSpPr>
        <p:spPr>
          <a:xfrm flipH="1">
            <a:off x="4545371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1F1A9-9AAE-405B-9002-91BA28BC684E}"/>
              </a:ext>
            </a:extLst>
          </p:cNvPr>
          <p:cNvCxnSpPr>
            <a:cxnSpLocks/>
          </p:cNvCxnSpPr>
          <p:nvPr/>
        </p:nvCxnSpPr>
        <p:spPr>
          <a:xfrm flipH="1">
            <a:off x="4359244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AA765C1-3009-4F03-94C9-A56DE20557B1}"/>
              </a:ext>
            </a:extLst>
          </p:cNvPr>
          <p:cNvCxnSpPr>
            <a:cxnSpLocks/>
          </p:cNvCxnSpPr>
          <p:nvPr/>
        </p:nvCxnSpPr>
        <p:spPr>
          <a:xfrm flipH="1">
            <a:off x="4173117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609C550-4741-4408-BB05-696A245387CD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5294634" y="3428376"/>
            <a:ext cx="1287137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174436D-13F3-4BD5-B32A-3F3EC32B4ED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5115170" y="3428376"/>
            <a:ext cx="85254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E747697-4368-4FE2-9DF9-C86FE0B94F9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21714" y="3428376"/>
            <a:ext cx="43185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825AA02-D803-4411-8010-6C8090635DE5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4129152" y="3428376"/>
            <a:ext cx="420350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B4F560-554F-412C-97A5-00009EE5C70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3515006" y="3428376"/>
            <a:ext cx="843818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7B86E10-593D-4095-AE27-24C441B0B9EF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896892" y="3428376"/>
            <a:ext cx="1280181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/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blipFill>
                <a:blip r:embed="rId31"/>
                <a:stretch>
                  <a:fillRect r="-2083"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/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blipFill>
                <a:blip r:embed="rId32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/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1100" dirty="0">
                    <a:solidFill>
                      <a:schemeClr val="accent2"/>
                    </a:solidFill>
                  </a:rPr>
                  <a:t>3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blipFill>
                <a:blip r:embed="rId3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3825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CF0B187-8B1C-4D96-8A17-BEF7E98B1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251" y="112016"/>
            <a:ext cx="2612430" cy="195932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829591A-4CAC-47C9-978F-AA74CAFFE3D1}"/>
              </a:ext>
            </a:extLst>
          </p:cNvPr>
          <p:cNvCxnSpPr>
            <a:cxnSpLocks/>
          </p:cNvCxnSpPr>
          <p:nvPr/>
        </p:nvCxnSpPr>
        <p:spPr>
          <a:xfrm>
            <a:off x="3249224" y="1157599"/>
            <a:ext cx="28267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/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BC21A2-CE56-4ECB-A95E-DC82BDFF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6621" y="770508"/>
                <a:ext cx="262734" cy="279797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/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CC2C7C-4CE0-451E-AFC5-5FDD664B7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6583" y="1164991"/>
                <a:ext cx="285096" cy="279797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/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62CD534-30DA-4CA1-B218-D3E6E40E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979" y="2474602"/>
                <a:ext cx="1074525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/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E4ADC0A-EBB8-4FBC-8428-1BC28673C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170" y="2189861"/>
                <a:ext cx="6704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/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52D42E5-1DC5-4A32-AB18-CAD92D655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402" y="2189861"/>
                <a:ext cx="6704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/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B1FAFDA-1355-45BB-B064-277A98789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59" y="2189861"/>
                <a:ext cx="564642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/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EF7D069-6B14-4537-BD8F-0ED6E50AD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43" y="2189861"/>
                <a:ext cx="564642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/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D7F7374F-20AB-4803-983B-9188B19C7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027" y="2189861"/>
                <a:ext cx="564642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/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ko-KR" sz="11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1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24C07-0D39-4B75-B85A-AAA56DA5B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09" y="2189861"/>
                <a:ext cx="564642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513EAE2C-F068-4971-8D09-4309C3E84BBA}"/>
              </a:ext>
            </a:extLst>
          </p:cNvPr>
          <p:cNvSpPr/>
          <p:nvPr/>
        </p:nvSpPr>
        <p:spPr>
          <a:xfrm>
            <a:off x="2697661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EAC0178-C5C3-4A78-A6AC-B27E643863AF}"/>
              </a:ext>
            </a:extLst>
          </p:cNvPr>
          <p:cNvSpPr/>
          <p:nvPr/>
        </p:nvSpPr>
        <p:spPr>
          <a:xfrm>
            <a:off x="265162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3FB011F-0818-4B93-BBE9-2775E073AD69}"/>
              </a:ext>
            </a:extLst>
          </p:cNvPr>
          <p:cNvCxnSpPr/>
          <p:nvPr/>
        </p:nvCxnSpPr>
        <p:spPr>
          <a:xfrm>
            <a:off x="269118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1F835EB-34C4-429E-B529-DECD86DB3D94}"/>
              </a:ext>
            </a:extLst>
          </p:cNvPr>
          <p:cNvCxnSpPr>
            <a:cxnSpLocks/>
          </p:cNvCxnSpPr>
          <p:nvPr/>
        </p:nvCxnSpPr>
        <p:spPr>
          <a:xfrm rot="5400000">
            <a:off x="2783846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442B54E9-1B5C-4D5F-9B8D-2670DEC74E15}"/>
              </a:ext>
            </a:extLst>
          </p:cNvPr>
          <p:cNvSpPr/>
          <p:nvPr/>
        </p:nvSpPr>
        <p:spPr>
          <a:xfrm>
            <a:off x="3313394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97935CE-27A2-4E8C-BB9B-D85388ED5A60}"/>
              </a:ext>
            </a:extLst>
          </p:cNvPr>
          <p:cNvSpPr/>
          <p:nvPr/>
        </p:nvSpPr>
        <p:spPr>
          <a:xfrm>
            <a:off x="3265769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5B853C7-5AD1-4900-A1EC-B1F45D26B0B9}"/>
              </a:ext>
            </a:extLst>
          </p:cNvPr>
          <p:cNvCxnSpPr/>
          <p:nvPr/>
        </p:nvCxnSpPr>
        <p:spPr>
          <a:xfrm>
            <a:off x="330532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6DF974D-07DF-4947-9EA3-489353FFF64E}"/>
              </a:ext>
            </a:extLst>
          </p:cNvPr>
          <p:cNvCxnSpPr>
            <a:cxnSpLocks/>
          </p:cNvCxnSpPr>
          <p:nvPr/>
        </p:nvCxnSpPr>
        <p:spPr>
          <a:xfrm rot="5400000">
            <a:off x="3397992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E612B73-0CF9-4BB8-8C5C-67B382EA1451}"/>
              </a:ext>
            </a:extLst>
          </p:cNvPr>
          <p:cNvSpPr/>
          <p:nvPr/>
        </p:nvSpPr>
        <p:spPr>
          <a:xfrm>
            <a:off x="3933849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76943B-6549-400F-AC9A-F0CFE9C71327}"/>
              </a:ext>
            </a:extLst>
          </p:cNvPr>
          <p:cNvSpPr/>
          <p:nvPr/>
        </p:nvSpPr>
        <p:spPr>
          <a:xfrm>
            <a:off x="3879915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7357CC6-456B-453D-823A-D6A77777E1B2}"/>
              </a:ext>
            </a:extLst>
          </p:cNvPr>
          <p:cNvCxnSpPr/>
          <p:nvPr/>
        </p:nvCxnSpPr>
        <p:spPr>
          <a:xfrm>
            <a:off x="3919474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2ED4C2F-8DB7-4DD4-937C-813A60BB905F}"/>
              </a:ext>
            </a:extLst>
          </p:cNvPr>
          <p:cNvCxnSpPr>
            <a:cxnSpLocks/>
          </p:cNvCxnSpPr>
          <p:nvPr/>
        </p:nvCxnSpPr>
        <p:spPr>
          <a:xfrm rot="5400000">
            <a:off x="4012138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2E4C323-46BE-4458-A23A-425D0BAE95A0}"/>
              </a:ext>
            </a:extLst>
          </p:cNvPr>
          <p:cNvSpPr/>
          <p:nvPr/>
        </p:nvSpPr>
        <p:spPr>
          <a:xfrm>
            <a:off x="4494061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A27835D-E7DD-4737-B240-94B3DC7BD76C}"/>
              </a:ext>
            </a:extLst>
          </p:cNvPr>
          <p:cNvCxnSpPr/>
          <p:nvPr/>
        </p:nvCxnSpPr>
        <p:spPr>
          <a:xfrm>
            <a:off x="4533620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92DF501-32FF-4BF7-8F2F-366C4680B875}"/>
              </a:ext>
            </a:extLst>
          </p:cNvPr>
          <p:cNvCxnSpPr>
            <a:cxnSpLocks/>
          </p:cNvCxnSpPr>
          <p:nvPr/>
        </p:nvCxnSpPr>
        <p:spPr>
          <a:xfrm rot="5400000">
            <a:off x="462628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3580F689-AF1B-4CFC-8D62-ECC68A30AE7E}"/>
              </a:ext>
            </a:extLst>
          </p:cNvPr>
          <p:cNvSpPr/>
          <p:nvPr/>
        </p:nvSpPr>
        <p:spPr>
          <a:xfrm flipH="1">
            <a:off x="6400000" y="2532402"/>
            <a:ext cx="381000" cy="219075"/>
          </a:xfrm>
          <a:custGeom>
            <a:avLst/>
            <a:gdLst>
              <a:gd name="connsiteX0" fmla="*/ 0 w 381000"/>
              <a:gd name="connsiteY0" fmla="*/ 219075 h 219075"/>
              <a:gd name="connsiteX1" fmla="*/ 136525 w 381000"/>
              <a:gd name="connsiteY1" fmla="*/ 193675 h 219075"/>
              <a:gd name="connsiteX2" fmla="*/ 263525 w 381000"/>
              <a:gd name="connsiteY2" fmla="*/ 127000 h 219075"/>
              <a:gd name="connsiteX3" fmla="*/ 346075 w 381000"/>
              <a:gd name="connsiteY3" fmla="*/ 53975 h 219075"/>
              <a:gd name="connsiteX4" fmla="*/ 381000 w 381000"/>
              <a:gd name="connsiteY4" fmla="*/ 0 h 219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0" h="219075">
                <a:moveTo>
                  <a:pt x="0" y="219075"/>
                </a:moveTo>
                <a:cubicBezTo>
                  <a:pt x="46302" y="214048"/>
                  <a:pt x="92604" y="209021"/>
                  <a:pt x="136525" y="193675"/>
                </a:cubicBezTo>
                <a:cubicBezTo>
                  <a:pt x="180446" y="178329"/>
                  <a:pt x="228600" y="150283"/>
                  <a:pt x="263525" y="127000"/>
                </a:cubicBezTo>
                <a:cubicBezTo>
                  <a:pt x="298450" y="103717"/>
                  <a:pt x="326496" y="75142"/>
                  <a:pt x="346075" y="53975"/>
                </a:cubicBezTo>
                <a:cubicBezTo>
                  <a:pt x="365654" y="32808"/>
                  <a:pt x="373327" y="16404"/>
                  <a:pt x="3810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8D200A1-D08B-41EB-BE8C-518B37310008}"/>
              </a:ext>
            </a:extLst>
          </p:cNvPr>
          <p:cNvSpPr/>
          <p:nvPr/>
        </p:nvSpPr>
        <p:spPr>
          <a:xfrm flipH="1">
            <a:off x="6336500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34295AD-8A8D-49EE-999A-09526AD56EEA}"/>
              </a:ext>
            </a:extLst>
          </p:cNvPr>
          <p:cNvCxnSpPr/>
          <p:nvPr/>
        </p:nvCxnSpPr>
        <p:spPr>
          <a:xfrm flipH="1">
            <a:off x="6372885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F2408F80-BEE6-4651-8ABC-10BEC067C84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60787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402D4642-79E7-4493-AE65-259105E6DEA5}"/>
              </a:ext>
            </a:extLst>
          </p:cNvPr>
          <p:cNvSpPr/>
          <p:nvPr/>
        </p:nvSpPr>
        <p:spPr>
          <a:xfrm flipH="1">
            <a:off x="5758866" y="2580027"/>
            <a:ext cx="406400" cy="158750"/>
          </a:xfrm>
          <a:custGeom>
            <a:avLst/>
            <a:gdLst>
              <a:gd name="connsiteX0" fmla="*/ 0 w 406400"/>
              <a:gd name="connsiteY0" fmla="*/ 158750 h 158750"/>
              <a:gd name="connsiteX1" fmla="*/ 136525 w 406400"/>
              <a:gd name="connsiteY1" fmla="*/ 136525 h 158750"/>
              <a:gd name="connsiteX2" fmla="*/ 282575 w 406400"/>
              <a:gd name="connsiteY2" fmla="*/ 85725 h 158750"/>
              <a:gd name="connsiteX3" fmla="*/ 406400 w 406400"/>
              <a:gd name="connsiteY3" fmla="*/ 0 h 15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6400" h="158750">
                <a:moveTo>
                  <a:pt x="0" y="158750"/>
                </a:moveTo>
                <a:cubicBezTo>
                  <a:pt x="44714" y="153723"/>
                  <a:pt x="89429" y="148696"/>
                  <a:pt x="136525" y="136525"/>
                </a:cubicBezTo>
                <a:cubicBezTo>
                  <a:pt x="183621" y="124354"/>
                  <a:pt x="237596" y="108479"/>
                  <a:pt x="282575" y="85725"/>
                </a:cubicBezTo>
                <a:cubicBezTo>
                  <a:pt x="327554" y="62971"/>
                  <a:pt x="366977" y="31485"/>
                  <a:pt x="4064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D9435C8-6BBB-4561-B962-C4428A867368}"/>
              </a:ext>
            </a:extLst>
          </p:cNvPr>
          <p:cNvSpPr/>
          <p:nvPr/>
        </p:nvSpPr>
        <p:spPr>
          <a:xfrm flipH="1">
            <a:off x="5722353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34ED536C-A09B-4312-AA13-C6DED77DF093}"/>
              </a:ext>
            </a:extLst>
          </p:cNvPr>
          <p:cNvCxnSpPr/>
          <p:nvPr/>
        </p:nvCxnSpPr>
        <p:spPr>
          <a:xfrm flipH="1">
            <a:off x="5758738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B00E3DD-9534-4253-9016-81C464A270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6640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B11CEAA4-FF82-42CF-B7F5-35994DF9FF08}"/>
              </a:ext>
            </a:extLst>
          </p:cNvPr>
          <p:cNvSpPr/>
          <p:nvPr/>
        </p:nvSpPr>
        <p:spPr>
          <a:xfrm flipH="1">
            <a:off x="5151111" y="2646702"/>
            <a:ext cx="393700" cy="69850"/>
          </a:xfrm>
          <a:custGeom>
            <a:avLst/>
            <a:gdLst>
              <a:gd name="connsiteX0" fmla="*/ 0 w 393700"/>
              <a:gd name="connsiteY0" fmla="*/ 69850 h 69850"/>
              <a:gd name="connsiteX1" fmla="*/ 155575 w 393700"/>
              <a:gd name="connsiteY1" fmla="*/ 53975 h 69850"/>
              <a:gd name="connsiteX2" fmla="*/ 307975 w 393700"/>
              <a:gd name="connsiteY2" fmla="*/ 25400 h 69850"/>
              <a:gd name="connsiteX3" fmla="*/ 393700 w 393700"/>
              <a:gd name="connsiteY3" fmla="*/ 0 h 6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700" h="69850">
                <a:moveTo>
                  <a:pt x="0" y="69850"/>
                </a:moveTo>
                <a:cubicBezTo>
                  <a:pt x="52123" y="65616"/>
                  <a:pt x="104246" y="61383"/>
                  <a:pt x="155575" y="53975"/>
                </a:cubicBezTo>
                <a:cubicBezTo>
                  <a:pt x="206904" y="46567"/>
                  <a:pt x="268288" y="34396"/>
                  <a:pt x="307975" y="25400"/>
                </a:cubicBezTo>
                <a:cubicBezTo>
                  <a:pt x="347662" y="16404"/>
                  <a:pt x="370681" y="8202"/>
                  <a:pt x="393700" y="0"/>
                </a:cubicBez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66FD3FA-3747-4FF7-B9CB-C28C97D2F645}"/>
              </a:ext>
            </a:extLst>
          </p:cNvPr>
          <p:cNvSpPr/>
          <p:nvPr/>
        </p:nvSpPr>
        <p:spPr>
          <a:xfrm flipH="1">
            <a:off x="5108207" y="2495859"/>
            <a:ext cx="490538" cy="3270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79DA991-84A8-4848-970E-E47E23EA8915}"/>
              </a:ext>
            </a:extLst>
          </p:cNvPr>
          <p:cNvCxnSpPr/>
          <p:nvPr/>
        </p:nvCxnSpPr>
        <p:spPr>
          <a:xfrm flipH="1">
            <a:off x="5144592" y="2773702"/>
            <a:ext cx="41459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9B79B03-8847-4471-9913-75E8FC9CB5B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32494" y="2679243"/>
            <a:ext cx="23402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053B932A-FFB4-48E3-92D4-9C5184D66FE9}"/>
              </a:ext>
            </a:extLst>
          </p:cNvPr>
          <p:cNvCxnSpPr/>
          <p:nvPr/>
        </p:nvCxnSpPr>
        <p:spPr>
          <a:xfrm>
            <a:off x="4533620" y="2692739"/>
            <a:ext cx="414594" cy="0"/>
          </a:xfrm>
          <a:prstGeom prst="straightConnector1">
            <a:avLst/>
          </a:prstGeom>
          <a:ln w="127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875C526-0961-48AC-A5C5-8EAF69900AD2}"/>
              </a:ext>
            </a:extLst>
          </p:cNvPr>
          <p:cNvCxnSpPr>
            <a:cxnSpLocks/>
          </p:cNvCxnSpPr>
          <p:nvPr/>
        </p:nvCxnSpPr>
        <p:spPr>
          <a:xfrm flipH="1">
            <a:off x="2896892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2CB0C87A-BAF0-4AAC-A214-1A59A9A52251}"/>
              </a:ext>
            </a:extLst>
          </p:cNvPr>
          <p:cNvCxnSpPr>
            <a:cxnSpLocks/>
          </p:cNvCxnSpPr>
          <p:nvPr/>
        </p:nvCxnSpPr>
        <p:spPr>
          <a:xfrm flipH="1">
            <a:off x="3500537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49CDEFE-1087-4D2C-8BF0-BE82E73D20E6}"/>
              </a:ext>
            </a:extLst>
          </p:cNvPr>
          <p:cNvCxnSpPr>
            <a:cxnSpLocks/>
          </p:cNvCxnSpPr>
          <p:nvPr/>
        </p:nvCxnSpPr>
        <p:spPr>
          <a:xfrm flipH="1">
            <a:off x="4134166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35697E9B-1AFA-4F06-8FD9-DD30CF5FFA23}"/>
              </a:ext>
            </a:extLst>
          </p:cNvPr>
          <p:cNvCxnSpPr>
            <a:cxnSpLocks/>
          </p:cNvCxnSpPr>
          <p:nvPr/>
        </p:nvCxnSpPr>
        <p:spPr>
          <a:xfrm>
            <a:off x="4735768" y="1733294"/>
            <a:ext cx="1" cy="73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7612B784-211E-471B-BCC4-B7EB9CB894A1}"/>
              </a:ext>
            </a:extLst>
          </p:cNvPr>
          <p:cNvCxnSpPr>
            <a:cxnSpLocks/>
          </p:cNvCxnSpPr>
          <p:nvPr/>
        </p:nvCxnSpPr>
        <p:spPr>
          <a:xfrm flipH="1">
            <a:off x="5337370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0787353A-E47F-4C3D-99CC-2979166C8C5F}"/>
              </a:ext>
            </a:extLst>
          </p:cNvPr>
          <p:cNvCxnSpPr>
            <a:cxnSpLocks/>
          </p:cNvCxnSpPr>
          <p:nvPr/>
        </p:nvCxnSpPr>
        <p:spPr>
          <a:xfrm flipH="1">
            <a:off x="5961253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32C14474-EEF0-4AFC-A9A9-413679F60CA8}"/>
              </a:ext>
            </a:extLst>
          </p:cNvPr>
          <p:cNvCxnSpPr>
            <a:cxnSpLocks/>
          </p:cNvCxnSpPr>
          <p:nvPr/>
        </p:nvCxnSpPr>
        <p:spPr>
          <a:xfrm flipH="1">
            <a:off x="6581471" y="2245246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E0CE3E31-5DCF-4E08-B10D-C39FDC12B4DF}"/>
              </a:ext>
            </a:extLst>
          </p:cNvPr>
          <p:cNvCxnSpPr>
            <a:cxnSpLocks/>
          </p:cNvCxnSpPr>
          <p:nvPr/>
        </p:nvCxnSpPr>
        <p:spPr>
          <a:xfrm flipV="1">
            <a:off x="2896892" y="1750564"/>
            <a:ext cx="532749" cy="497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E4E910C2-672F-4519-9B6C-C69FA80AB40F}"/>
              </a:ext>
            </a:extLst>
          </p:cNvPr>
          <p:cNvCxnSpPr>
            <a:cxnSpLocks/>
          </p:cNvCxnSpPr>
          <p:nvPr/>
        </p:nvCxnSpPr>
        <p:spPr>
          <a:xfrm flipV="1">
            <a:off x="3501276" y="1755342"/>
            <a:ext cx="311780" cy="489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F8C2A949-0EA3-4DA6-B5E6-34A883E21F2B}"/>
              </a:ext>
            </a:extLst>
          </p:cNvPr>
          <p:cNvCxnSpPr>
            <a:cxnSpLocks/>
          </p:cNvCxnSpPr>
          <p:nvPr/>
        </p:nvCxnSpPr>
        <p:spPr>
          <a:xfrm flipV="1">
            <a:off x="4136966" y="1749937"/>
            <a:ext cx="158128" cy="498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>
            <a:extLst>
              <a:ext uri="{FF2B5EF4-FFF2-40B4-BE49-F238E27FC236}">
                <a16:creationId xmlns:a16="http://schemas.microsoft.com/office/drawing/2014/main" id="{B86EEBED-1E94-4AFA-BB27-43190B03E8AA}"/>
              </a:ext>
            </a:extLst>
          </p:cNvPr>
          <p:cNvCxnSpPr>
            <a:cxnSpLocks/>
          </p:cNvCxnSpPr>
          <p:nvPr/>
        </p:nvCxnSpPr>
        <p:spPr>
          <a:xfrm flipH="1" flipV="1">
            <a:off x="6036415" y="1737455"/>
            <a:ext cx="545193" cy="508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8F38FE6B-4AB4-47E9-9529-937FA32588BA}"/>
              </a:ext>
            </a:extLst>
          </p:cNvPr>
          <p:cNvCxnSpPr>
            <a:cxnSpLocks/>
          </p:cNvCxnSpPr>
          <p:nvPr/>
        </p:nvCxnSpPr>
        <p:spPr>
          <a:xfrm flipH="1" flipV="1">
            <a:off x="5639751" y="1737537"/>
            <a:ext cx="325490" cy="511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86EFB3-4606-4B10-BDE9-C2E3F4F228FF}"/>
              </a:ext>
            </a:extLst>
          </p:cNvPr>
          <p:cNvCxnSpPr>
            <a:cxnSpLocks/>
          </p:cNvCxnSpPr>
          <p:nvPr/>
        </p:nvCxnSpPr>
        <p:spPr>
          <a:xfrm flipH="1" flipV="1">
            <a:off x="5177484" y="1733294"/>
            <a:ext cx="163836" cy="5164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3BB5BC93-3245-4349-A760-97B15F2D644C}"/>
              </a:ext>
            </a:extLst>
          </p:cNvPr>
          <p:cNvSpPr txBox="1"/>
          <p:nvPr/>
        </p:nvSpPr>
        <p:spPr>
          <a:xfrm>
            <a:off x="266878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4508BA58-A887-4AF8-8E79-E9E0D7D90FDE}"/>
              </a:ext>
            </a:extLst>
          </p:cNvPr>
          <p:cNvCxnSpPr>
            <a:cxnSpLocks/>
          </p:cNvCxnSpPr>
          <p:nvPr/>
        </p:nvCxnSpPr>
        <p:spPr>
          <a:xfrm flipH="1">
            <a:off x="289689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0CE24D9E-E86A-4E34-A418-C1E0764C1497}"/>
              </a:ext>
            </a:extLst>
          </p:cNvPr>
          <p:cNvSpPr txBox="1"/>
          <p:nvPr/>
        </p:nvSpPr>
        <p:spPr>
          <a:xfrm>
            <a:off x="3286898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F3254C7F-516D-46AC-9A5A-4DFD6F398F8D}"/>
              </a:ext>
            </a:extLst>
          </p:cNvPr>
          <p:cNvCxnSpPr>
            <a:cxnSpLocks/>
          </p:cNvCxnSpPr>
          <p:nvPr/>
        </p:nvCxnSpPr>
        <p:spPr>
          <a:xfrm flipH="1">
            <a:off x="3515006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2F408C8-E86D-4437-BEDB-6DB14321D0CE}"/>
              </a:ext>
            </a:extLst>
          </p:cNvPr>
          <p:cNvSpPr txBox="1"/>
          <p:nvPr/>
        </p:nvSpPr>
        <p:spPr>
          <a:xfrm>
            <a:off x="3901044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924188B5-D153-43C6-9FF4-722FFC53D737}"/>
              </a:ext>
            </a:extLst>
          </p:cNvPr>
          <p:cNvCxnSpPr>
            <a:cxnSpLocks/>
          </p:cNvCxnSpPr>
          <p:nvPr/>
        </p:nvCxnSpPr>
        <p:spPr>
          <a:xfrm flipH="1">
            <a:off x="4129152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67949018-D070-4DF8-8F42-0C8F89B91B21}"/>
              </a:ext>
            </a:extLst>
          </p:cNvPr>
          <p:cNvSpPr txBox="1"/>
          <p:nvPr/>
        </p:nvSpPr>
        <p:spPr>
          <a:xfrm>
            <a:off x="450734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3C32566A-7CB2-4391-B5BC-074EA0A0C7CE}"/>
              </a:ext>
            </a:extLst>
          </p:cNvPr>
          <p:cNvCxnSpPr>
            <a:cxnSpLocks/>
          </p:cNvCxnSpPr>
          <p:nvPr/>
        </p:nvCxnSpPr>
        <p:spPr>
          <a:xfrm flipH="1">
            <a:off x="473545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5A64B5CD-C1A8-4335-88CD-1003C9C7A646}"/>
              </a:ext>
            </a:extLst>
          </p:cNvPr>
          <p:cNvSpPr txBox="1"/>
          <p:nvPr/>
        </p:nvSpPr>
        <p:spPr>
          <a:xfrm>
            <a:off x="5125460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240D24C0-B51C-4F8B-8DDC-E9EA93F70C86}"/>
              </a:ext>
            </a:extLst>
          </p:cNvPr>
          <p:cNvCxnSpPr>
            <a:cxnSpLocks/>
          </p:cNvCxnSpPr>
          <p:nvPr/>
        </p:nvCxnSpPr>
        <p:spPr>
          <a:xfrm flipH="1">
            <a:off x="5353568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05BBE2B-B014-4012-B820-EB49B70F513A}"/>
              </a:ext>
            </a:extLst>
          </p:cNvPr>
          <p:cNvSpPr txBox="1"/>
          <p:nvPr/>
        </p:nvSpPr>
        <p:spPr>
          <a:xfrm>
            <a:off x="5739606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A27C267-C6D0-451D-9868-1936A83C0AB7}"/>
              </a:ext>
            </a:extLst>
          </p:cNvPr>
          <p:cNvCxnSpPr>
            <a:cxnSpLocks/>
          </p:cNvCxnSpPr>
          <p:nvPr/>
        </p:nvCxnSpPr>
        <p:spPr>
          <a:xfrm flipH="1">
            <a:off x="5967714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562C356-6D23-4DF9-97C3-3E121C9D5E08}"/>
              </a:ext>
            </a:extLst>
          </p:cNvPr>
          <p:cNvSpPr txBox="1"/>
          <p:nvPr/>
        </p:nvSpPr>
        <p:spPr>
          <a:xfrm>
            <a:off x="6353663" y="3059044"/>
            <a:ext cx="456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i="1" dirty="0"/>
              <a:t>F.T.</a:t>
            </a:r>
            <a:endParaRPr lang="ko-KR" altLang="en-US" i="1" dirty="0"/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FFD95647-7AE7-4295-90CF-915F2B54C848}"/>
              </a:ext>
            </a:extLst>
          </p:cNvPr>
          <p:cNvCxnSpPr>
            <a:cxnSpLocks/>
          </p:cNvCxnSpPr>
          <p:nvPr/>
        </p:nvCxnSpPr>
        <p:spPr>
          <a:xfrm flipH="1">
            <a:off x="6581771" y="2827622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D743826-1B14-4C0E-87D5-67850E692FF1}"/>
              </a:ext>
            </a:extLst>
          </p:cNvPr>
          <p:cNvSpPr/>
          <p:nvPr/>
        </p:nvSpPr>
        <p:spPr>
          <a:xfrm>
            <a:off x="3859160" y="3899910"/>
            <a:ext cx="1747640" cy="16572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3" name="직선 연결선 132">
            <a:extLst>
              <a:ext uri="{FF2B5EF4-FFF2-40B4-BE49-F238E27FC236}">
                <a16:creationId xmlns:a16="http://schemas.microsoft.com/office/drawing/2014/main" id="{8E38CBF8-8BCB-437B-B57B-1AAB9D8FB9AA}"/>
              </a:ext>
            </a:extLst>
          </p:cNvPr>
          <p:cNvCxnSpPr>
            <a:stCxn id="130" idx="1"/>
            <a:endCxn id="130" idx="3"/>
          </p:cNvCxnSpPr>
          <p:nvPr/>
        </p:nvCxnSpPr>
        <p:spPr>
          <a:xfrm>
            <a:off x="3859160" y="4728518"/>
            <a:ext cx="17476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3DC59281-FF58-4535-AC09-CA399A05912A}"/>
              </a:ext>
            </a:extLst>
          </p:cNvPr>
          <p:cNvCxnSpPr>
            <a:cxnSpLocks/>
            <a:stCxn id="130" idx="0"/>
            <a:endCxn id="130" idx="2"/>
          </p:cNvCxnSpPr>
          <p:nvPr/>
        </p:nvCxnSpPr>
        <p:spPr>
          <a:xfrm>
            <a:off x="4732980" y="3899910"/>
            <a:ext cx="0" cy="16572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오른쪽 중괄호 136">
            <a:extLst>
              <a:ext uri="{FF2B5EF4-FFF2-40B4-BE49-F238E27FC236}">
                <a16:creationId xmlns:a16="http://schemas.microsoft.com/office/drawing/2014/main" id="{6A35A4B3-4188-4EB0-8136-C66CA2B72751}"/>
              </a:ext>
            </a:extLst>
          </p:cNvPr>
          <p:cNvSpPr/>
          <p:nvPr/>
        </p:nvSpPr>
        <p:spPr>
          <a:xfrm>
            <a:off x="5633401" y="3899910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0607819-D5FE-477A-BEAB-4A605034134B}"/>
              </a:ext>
            </a:extLst>
          </p:cNvPr>
          <p:cNvSpPr txBox="1"/>
          <p:nvPr/>
        </p:nvSpPr>
        <p:spPr>
          <a:xfrm>
            <a:off x="5752388" y="4160323"/>
            <a:ext cx="1356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Positive Frequency</a:t>
            </a:r>
            <a:endParaRPr lang="ko-KR" altLang="en-US" sz="1200" dirty="0"/>
          </a:p>
        </p:txBody>
      </p:sp>
      <p:sp>
        <p:nvSpPr>
          <p:cNvPr id="139" name="오른쪽 중괄호 138">
            <a:extLst>
              <a:ext uri="{FF2B5EF4-FFF2-40B4-BE49-F238E27FC236}">
                <a16:creationId xmlns:a16="http://schemas.microsoft.com/office/drawing/2014/main" id="{8829D4DC-A1B3-4DD2-8B26-444E4A22580E}"/>
              </a:ext>
            </a:extLst>
          </p:cNvPr>
          <p:cNvSpPr/>
          <p:nvPr/>
        </p:nvSpPr>
        <p:spPr>
          <a:xfrm>
            <a:off x="5633401" y="4728522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929C805-D752-4288-8432-66C5D0559D77}"/>
              </a:ext>
            </a:extLst>
          </p:cNvPr>
          <p:cNvSpPr txBox="1"/>
          <p:nvPr/>
        </p:nvSpPr>
        <p:spPr>
          <a:xfrm>
            <a:off x="5752388" y="4988935"/>
            <a:ext cx="14191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Negative Frequency</a:t>
            </a:r>
            <a:endParaRPr lang="ko-KR" altLang="en-US" sz="1200" dirty="0"/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8FCB2E04-B545-4EDE-9B98-FE9235587A43}"/>
              </a:ext>
            </a:extLst>
          </p:cNvPr>
          <p:cNvCxnSpPr/>
          <p:nvPr/>
        </p:nvCxnSpPr>
        <p:spPr>
          <a:xfrm>
            <a:off x="3859160" y="5752296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CA29E0AA-14B9-4D11-B332-3588A30B8B19}"/>
              </a:ext>
            </a:extLst>
          </p:cNvPr>
          <p:cNvCxnSpPr>
            <a:cxnSpLocks/>
          </p:cNvCxnSpPr>
          <p:nvPr/>
        </p:nvCxnSpPr>
        <p:spPr>
          <a:xfrm rot="16200000">
            <a:off x="2759898" y="4728514"/>
            <a:ext cx="17742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연결선 144">
            <a:extLst>
              <a:ext uri="{FF2B5EF4-FFF2-40B4-BE49-F238E27FC236}">
                <a16:creationId xmlns:a16="http://schemas.microsoft.com/office/drawing/2014/main" id="{358FFE40-B943-4EEA-BEA3-7F06537D6443}"/>
              </a:ext>
            </a:extLst>
          </p:cNvPr>
          <p:cNvCxnSpPr/>
          <p:nvPr/>
        </p:nvCxnSpPr>
        <p:spPr>
          <a:xfrm>
            <a:off x="4727722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직선 연결선 145">
            <a:extLst>
              <a:ext uri="{FF2B5EF4-FFF2-40B4-BE49-F238E27FC236}">
                <a16:creationId xmlns:a16="http://schemas.microsoft.com/office/drawing/2014/main" id="{B1D11E90-B5CD-42E0-AAF4-5A74EFE5A253}"/>
              </a:ext>
            </a:extLst>
          </p:cNvPr>
          <p:cNvCxnSpPr/>
          <p:nvPr/>
        </p:nvCxnSpPr>
        <p:spPr>
          <a:xfrm>
            <a:off x="510143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394E3AF8-8CBF-40A4-B1B0-1FA3BFF13AE2}"/>
              </a:ext>
            </a:extLst>
          </p:cNvPr>
          <p:cNvCxnSpPr/>
          <p:nvPr/>
        </p:nvCxnSpPr>
        <p:spPr>
          <a:xfrm>
            <a:off x="5475135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>
            <a:extLst>
              <a:ext uri="{FF2B5EF4-FFF2-40B4-BE49-F238E27FC236}">
                <a16:creationId xmlns:a16="http://schemas.microsoft.com/office/drawing/2014/main" id="{3639CF94-37ED-4B3E-B0DF-9AE15BCB76C9}"/>
              </a:ext>
            </a:extLst>
          </p:cNvPr>
          <p:cNvCxnSpPr/>
          <p:nvPr/>
        </p:nvCxnSpPr>
        <p:spPr>
          <a:xfrm>
            <a:off x="491457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>
            <a:extLst>
              <a:ext uri="{FF2B5EF4-FFF2-40B4-BE49-F238E27FC236}">
                <a16:creationId xmlns:a16="http://schemas.microsoft.com/office/drawing/2014/main" id="{87725360-21C6-43B3-B7A7-0BF6C08E611F}"/>
              </a:ext>
            </a:extLst>
          </p:cNvPr>
          <p:cNvCxnSpPr/>
          <p:nvPr/>
        </p:nvCxnSpPr>
        <p:spPr>
          <a:xfrm>
            <a:off x="528828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>
            <a:extLst>
              <a:ext uri="{FF2B5EF4-FFF2-40B4-BE49-F238E27FC236}">
                <a16:creationId xmlns:a16="http://schemas.microsoft.com/office/drawing/2014/main" id="{1CCB6274-CDA9-406A-980C-C5CB00C00C40}"/>
              </a:ext>
            </a:extLst>
          </p:cNvPr>
          <p:cNvCxnSpPr/>
          <p:nvPr/>
        </p:nvCxnSpPr>
        <p:spPr>
          <a:xfrm>
            <a:off x="4167160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연결선 159">
            <a:extLst>
              <a:ext uri="{FF2B5EF4-FFF2-40B4-BE49-F238E27FC236}">
                <a16:creationId xmlns:a16="http://schemas.microsoft.com/office/drawing/2014/main" id="{9CA4034A-8DB5-4F09-ABEA-AC7518D1600C}"/>
              </a:ext>
            </a:extLst>
          </p:cNvPr>
          <p:cNvCxnSpPr/>
          <p:nvPr/>
        </p:nvCxnSpPr>
        <p:spPr>
          <a:xfrm>
            <a:off x="4540868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>
            <a:extLst>
              <a:ext uri="{FF2B5EF4-FFF2-40B4-BE49-F238E27FC236}">
                <a16:creationId xmlns:a16="http://schemas.microsoft.com/office/drawing/2014/main" id="{F3E12BE0-365F-4C77-AF15-90FCE7267C58}"/>
              </a:ext>
            </a:extLst>
          </p:cNvPr>
          <p:cNvCxnSpPr/>
          <p:nvPr/>
        </p:nvCxnSpPr>
        <p:spPr>
          <a:xfrm>
            <a:off x="3980306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36CA1D93-E5CF-410B-9E4D-087FC8BCD422}"/>
              </a:ext>
            </a:extLst>
          </p:cNvPr>
          <p:cNvCxnSpPr/>
          <p:nvPr/>
        </p:nvCxnSpPr>
        <p:spPr>
          <a:xfrm>
            <a:off x="4354014" y="570705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FAD49DED-24D1-44D0-A159-43B2C14D2CF2}"/>
              </a:ext>
            </a:extLst>
          </p:cNvPr>
          <p:cNvCxnSpPr/>
          <p:nvPr/>
        </p:nvCxnSpPr>
        <p:spPr>
          <a:xfrm rot="5400000">
            <a:off x="3647018" y="4683272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D1DAD731-9B27-4FFE-96A9-00518AE8C70C}"/>
              </a:ext>
            </a:extLst>
          </p:cNvPr>
          <p:cNvCxnSpPr/>
          <p:nvPr/>
        </p:nvCxnSpPr>
        <p:spPr>
          <a:xfrm rot="5400000">
            <a:off x="3647018" y="505698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B8BFEC53-ECE9-42FF-8C53-ABD53BC6957F}"/>
              </a:ext>
            </a:extLst>
          </p:cNvPr>
          <p:cNvCxnSpPr/>
          <p:nvPr/>
        </p:nvCxnSpPr>
        <p:spPr>
          <a:xfrm rot="5400000">
            <a:off x="3647018" y="5430685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BEAA111B-BEDF-46A2-A5FA-1C0844775046}"/>
              </a:ext>
            </a:extLst>
          </p:cNvPr>
          <p:cNvCxnSpPr/>
          <p:nvPr/>
        </p:nvCxnSpPr>
        <p:spPr>
          <a:xfrm rot="5400000">
            <a:off x="3647018" y="487012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D7F76645-6B94-4F0F-BC30-652F78A298F2}"/>
              </a:ext>
            </a:extLst>
          </p:cNvPr>
          <p:cNvCxnSpPr/>
          <p:nvPr/>
        </p:nvCxnSpPr>
        <p:spPr>
          <a:xfrm rot="5400000">
            <a:off x="3647018" y="524383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D20B99E9-4DBA-405F-A064-4F7514EB61E9}"/>
              </a:ext>
            </a:extLst>
          </p:cNvPr>
          <p:cNvCxnSpPr/>
          <p:nvPr/>
        </p:nvCxnSpPr>
        <p:spPr>
          <a:xfrm rot="5400000">
            <a:off x="3647018" y="4122710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>
            <a:extLst>
              <a:ext uri="{FF2B5EF4-FFF2-40B4-BE49-F238E27FC236}">
                <a16:creationId xmlns:a16="http://schemas.microsoft.com/office/drawing/2014/main" id="{07B5DD36-7B9D-4FA6-91F5-7C596C185035}"/>
              </a:ext>
            </a:extLst>
          </p:cNvPr>
          <p:cNvCxnSpPr/>
          <p:nvPr/>
        </p:nvCxnSpPr>
        <p:spPr>
          <a:xfrm rot="5400000">
            <a:off x="3647018" y="4496418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직선 연결선 171">
            <a:extLst>
              <a:ext uri="{FF2B5EF4-FFF2-40B4-BE49-F238E27FC236}">
                <a16:creationId xmlns:a16="http://schemas.microsoft.com/office/drawing/2014/main" id="{B85A599D-ABEE-4EA1-9027-8CC553B950BF}"/>
              </a:ext>
            </a:extLst>
          </p:cNvPr>
          <p:cNvCxnSpPr/>
          <p:nvPr/>
        </p:nvCxnSpPr>
        <p:spPr>
          <a:xfrm rot="5400000">
            <a:off x="3647018" y="3935856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>
            <a:extLst>
              <a:ext uri="{FF2B5EF4-FFF2-40B4-BE49-F238E27FC236}">
                <a16:creationId xmlns:a16="http://schemas.microsoft.com/office/drawing/2014/main" id="{1F107877-239A-455A-96BB-655DB219CB1C}"/>
              </a:ext>
            </a:extLst>
          </p:cNvPr>
          <p:cNvCxnSpPr/>
          <p:nvPr/>
        </p:nvCxnSpPr>
        <p:spPr>
          <a:xfrm rot="5400000">
            <a:off x="3647018" y="4309564"/>
            <a:ext cx="0" cy="904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/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9A7E3E0-3A41-439C-8C5D-D72D5A48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929" y="5777139"/>
                <a:ext cx="245580" cy="184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/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5FDC612-89AE-4AA7-8B8E-9C4BAE197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79" y="5777139"/>
                <a:ext cx="245580" cy="18466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/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C6177D2E-4AC5-4E03-8B56-FCA8A9E54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5351" y="5777139"/>
                <a:ext cx="245580" cy="1846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/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66DC531-D145-4841-886D-C5C4CB8CA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56" y="5777139"/>
                <a:ext cx="245580" cy="18466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/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4925B040-B8F0-47DD-A167-ED67257F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010" y="5777139"/>
                <a:ext cx="245580" cy="1846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/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D194D4E-4503-4640-B503-743A202A7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89" y="5777139"/>
                <a:ext cx="303288" cy="18466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/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B1F4D7FD-1E9E-4B66-BAC7-8EB9A6A7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4161" y="5777139"/>
                <a:ext cx="303288" cy="18466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/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334E9449-81C9-4A60-9574-F8194AEEA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066" y="5777139"/>
                <a:ext cx="303288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/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D5DC4F81-39D8-4A54-A64A-61B4200B6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5820" y="5777139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/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A22ECED5-9AA8-47E9-9732-6EA64E31F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643671"/>
                <a:ext cx="245580" cy="1846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/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9E8023D-74B9-4F28-B48E-3ED2F4FAA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456821"/>
                <a:ext cx="245580" cy="18466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/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129E82E8-FCC2-4B8E-816A-9984EFB8E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263249"/>
                <a:ext cx="245580" cy="184666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/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98CB0D1-A727-4D77-A640-9C2E6B5FED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4089344"/>
                <a:ext cx="245580" cy="18466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/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A4541576-17B0-48FE-B4DF-65D319A86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082" y="3901590"/>
                <a:ext cx="245580" cy="18466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/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12A2D69-FB0E-4761-AFC3-B83269BC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389157"/>
                <a:ext cx="303288" cy="18466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/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4269104A-EE37-4CD8-BA43-8FE5E78DF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195585"/>
                <a:ext cx="303288" cy="184666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/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ED2C281C-B634-455D-8D60-D6B31EFF9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5021680"/>
                <a:ext cx="303288" cy="184666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/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7EE98E0-BE29-4442-B736-E05125D6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74" y="4833926"/>
                <a:ext cx="303288" cy="18466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오른쪽 중괄호 198">
            <a:extLst>
              <a:ext uri="{FF2B5EF4-FFF2-40B4-BE49-F238E27FC236}">
                <a16:creationId xmlns:a16="http://schemas.microsoft.com/office/drawing/2014/main" id="{3BD1252D-B098-4071-B1A5-A8D4FA398228}"/>
              </a:ext>
            </a:extLst>
          </p:cNvPr>
          <p:cNvSpPr/>
          <p:nvPr/>
        </p:nvSpPr>
        <p:spPr>
          <a:xfrm rot="5400000">
            <a:off x="5072111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E743488-4E2F-45B4-9F21-8EC00545FF86}"/>
              </a:ext>
            </a:extLst>
          </p:cNvPr>
          <p:cNvSpPr txBox="1"/>
          <p:nvPr/>
        </p:nvSpPr>
        <p:spPr>
          <a:xfrm>
            <a:off x="4850509" y="6222765"/>
            <a:ext cx="1374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Signals</a:t>
            </a:r>
          </a:p>
          <a:p>
            <a:r>
              <a:rPr lang="en-US" altLang="ko-KR" sz="1400" dirty="0"/>
              <a:t>that get smaller </a:t>
            </a:r>
            <a:endParaRPr lang="ko-KR" altLang="en-US" sz="1400" dirty="0"/>
          </a:p>
        </p:txBody>
      </p:sp>
      <p:sp>
        <p:nvSpPr>
          <p:cNvPr id="201" name="오른쪽 중괄호 200">
            <a:extLst>
              <a:ext uri="{FF2B5EF4-FFF2-40B4-BE49-F238E27FC236}">
                <a16:creationId xmlns:a16="http://schemas.microsoft.com/office/drawing/2014/main" id="{FC2B7937-9A69-4133-AAA6-926097ECE5DA}"/>
              </a:ext>
            </a:extLst>
          </p:cNvPr>
          <p:cNvSpPr/>
          <p:nvPr/>
        </p:nvSpPr>
        <p:spPr>
          <a:xfrm rot="5400000">
            <a:off x="4243499" y="5743483"/>
            <a:ext cx="155448" cy="828604"/>
          </a:xfrm>
          <a:prstGeom prst="rightBrace">
            <a:avLst>
              <a:gd name="adj1" fmla="val 4714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791BB6B-2445-40C4-BBD8-86D0EBE6132B}"/>
              </a:ext>
            </a:extLst>
          </p:cNvPr>
          <p:cNvSpPr txBox="1"/>
          <p:nvPr/>
        </p:nvSpPr>
        <p:spPr>
          <a:xfrm>
            <a:off x="3429641" y="6222765"/>
            <a:ext cx="1257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400" dirty="0"/>
              <a:t>Signals</a:t>
            </a:r>
          </a:p>
          <a:p>
            <a:pPr algn="r"/>
            <a:r>
              <a:rPr lang="en-US" altLang="ko-KR" sz="1400" dirty="0"/>
              <a:t>that get bigger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/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Imaginary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04" name="TextBox 203">
                <a:extLst>
                  <a:ext uri="{FF2B5EF4-FFF2-40B4-BE49-F238E27FC236}">
                    <a16:creationId xmlns:a16="http://schemas.microsoft.com/office/drawing/2014/main" id="{980C17E4-C2EF-4596-AC37-ACA3ABA53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32328" y="4595280"/>
                <a:ext cx="1242521" cy="261610"/>
              </a:xfrm>
              <a:prstGeom prst="rect">
                <a:avLst/>
              </a:prstGeom>
              <a:blipFill>
                <a:blip r:embed="rId29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/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/>
                  <a:t>Real axis(</a:t>
                </a:r>
                <a14:m>
                  <m:oMath xmlns:m="http://schemas.openxmlformats.org/officeDocument/2006/math">
                    <m:r>
                      <a:rPr lang="en-US" altLang="ko-KR" sz="11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1100" dirty="0"/>
                  <a:t>)</a:t>
                </a:r>
                <a:endParaRPr lang="ko-KR" altLang="en-US" sz="1100" dirty="0"/>
              </a:p>
            </p:txBody>
          </p:sp>
        </mc:Choice>
        <mc:Fallback xmlns=""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3B1E397E-0B34-4C45-A45C-F7A86FD3E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160" y="5862760"/>
                <a:ext cx="850168" cy="261610"/>
              </a:xfrm>
              <a:prstGeom prst="rect">
                <a:avLst/>
              </a:prstGeom>
              <a:blipFill>
                <a:blip r:embed="rId3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77A7782C-68D0-40DD-9E2A-2583DA350829}"/>
              </a:ext>
            </a:extLst>
          </p:cNvPr>
          <p:cNvCxnSpPr/>
          <p:nvPr/>
        </p:nvCxnSpPr>
        <p:spPr>
          <a:xfrm flipV="1">
            <a:off x="528918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97D2EED6-8342-45D5-A584-B7A487053A73}"/>
              </a:ext>
            </a:extLst>
          </p:cNvPr>
          <p:cNvCxnSpPr/>
          <p:nvPr/>
        </p:nvCxnSpPr>
        <p:spPr>
          <a:xfrm flipV="1">
            <a:off x="510337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1D95D832-FACC-4D97-9BFE-5B5EB38C03AE}"/>
              </a:ext>
            </a:extLst>
          </p:cNvPr>
          <p:cNvCxnSpPr/>
          <p:nvPr/>
        </p:nvCxnSpPr>
        <p:spPr>
          <a:xfrm flipV="1">
            <a:off x="4917559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직선 연결선 220">
            <a:extLst>
              <a:ext uri="{FF2B5EF4-FFF2-40B4-BE49-F238E27FC236}">
                <a16:creationId xmlns:a16="http://schemas.microsoft.com/office/drawing/2014/main" id="{1ADACBED-3322-4A2A-980F-ACB0861F769F}"/>
              </a:ext>
            </a:extLst>
          </p:cNvPr>
          <p:cNvCxnSpPr/>
          <p:nvPr/>
        </p:nvCxnSpPr>
        <p:spPr>
          <a:xfrm flipV="1">
            <a:off x="4731745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2E4AC02-1AA1-4383-AF6B-C2968EE37422}"/>
              </a:ext>
            </a:extLst>
          </p:cNvPr>
          <p:cNvCxnSpPr/>
          <p:nvPr/>
        </p:nvCxnSpPr>
        <p:spPr>
          <a:xfrm flipV="1">
            <a:off x="4545931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직선 연결선 222">
            <a:extLst>
              <a:ext uri="{FF2B5EF4-FFF2-40B4-BE49-F238E27FC236}">
                <a16:creationId xmlns:a16="http://schemas.microsoft.com/office/drawing/2014/main" id="{9611BD29-DBFE-4DF6-9346-EC89E9440617}"/>
              </a:ext>
            </a:extLst>
          </p:cNvPr>
          <p:cNvCxnSpPr/>
          <p:nvPr/>
        </p:nvCxnSpPr>
        <p:spPr>
          <a:xfrm flipV="1">
            <a:off x="4360117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FA78B150-FC12-468F-8ADE-ECB3E8172C31}"/>
              </a:ext>
            </a:extLst>
          </p:cNvPr>
          <p:cNvCxnSpPr/>
          <p:nvPr/>
        </p:nvCxnSpPr>
        <p:spPr>
          <a:xfrm flipV="1">
            <a:off x="4174303" y="3899910"/>
            <a:ext cx="0" cy="165721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화살표 연결선 231">
            <a:extLst>
              <a:ext uri="{FF2B5EF4-FFF2-40B4-BE49-F238E27FC236}">
                <a16:creationId xmlns:a16="http://schemas.microsoft.com/office/drawing/2014/main" id="{CB64D61F-D1FF-431D-9E61-32CAB953788B}"/>
              </a:ext>
            </a:extLst>
          </p:cNvPr>
          <p:cNvCxnSpPr>
            <a:cxnSpLocks/>
          </p:cNvCxnSpPr>
          <p:nvPr/>
        </p:nvCxnSpPr>
        <p:spPr>
          <a:xfrm flipH="1">
            <a:off x="5289880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ADB594D9-0033-40D5-A02B-9F29C28FAE7E}"/>
              </a:ext>
            </a:extLst>
          </p:cNvPr>
          <p:cNvCxnSpPr>
            <a:cxnSpLocks/>
          </p:cNvCxnSpPr>
          <p:nvPr/>
        </p:nvCxnSpPr>
        <p:spPr>
          <a:xfrm flipH="1">
            <a:off x="5103752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8CDB4F0C-6412-46DD-BA16-67943A26B13E}"/>
              </a:ext>
            </a:extLst>
          </p:cNvPr>
          <p:cNvCxnSpPr>
            <a:cxnSpLocks/>
          </p:cNvCxnSpPr>
          <p:nvPr/>
        </p:nvCxnSpPr>
        <p:spPr>
          <a:xfrm flipH="1">
            <a:off x="4917625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화살표 연결선 234">
            <a:extLst>
              <a:ext uri="{FF2B5EF4-FFF2-40B4-BE49-F238E27FC236}">
                <a16:creationId xmlns:a16="http://schemas.microsoft.com/office/drawing/2014/main" id="{B9470FE1-F446-4D34-878A-4CD20B3BE1A4}"/>
              </a:ext>
            </a:extLst>
          </p:cNvPr>
          <p:cNvCxnSpPr>
            <a:cxnSpLocks/>
            <a:stCxn id="122" idx="2"/>
          </p:cNvCxnSpPr>
          <p:nvPr/>
        </p:nvCxnSpPr>
        <p:spPr>
          <a:xfrm flipH="1">
            <a:off x="4731500" y="3428376"/>
            <a:ext cx="3954" cy="473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화살표 연결선 235">
            <a:extLst>
              <a:ext uri="{FF2B5EF4-FFF2-40B4-BE49-F238E27FC236}">
                <a16:creationId xmlns:a16="http://schemas.microsoft.com/office/drawing/2014/main" id="{13EC0A36-0353-47EF-8A75-E00B124BE412}"/>
              </a:ext>
            </a:extLst>
          </p:cNvPr>
          <p:cNvCxnSpPr>
            <a:cxnSpLocks/>
          </p:cNvCxnSpPr>
          <p:nvPr/>
        </p:nvCxnSpPr>
        <p:spPr>
          <a:xfrm flipH="1">
            <a:off x="4545371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직선 화살표 연결선 236">
            <a:extLst>
              <a:ext uri="{FF2B5EF4-FFF2-40B4-BE49-F238E27FC236}">
                <a16:creationId xmlns:a16="http://schemas.microsoft.com/office/drawing/2014/main" id="{3AD1F1A9-9AAE-405B-9002-91BA28BC684E}"/>
              </a:ext>
            </a:extLst>
          </p:cNvPr>
          <p:cNvCxnSpPr>
            <a:cxnSpLocks/>
          </p:cNvCxnSpPr>
          <p:nvPr/>
        </p:nvCxnSpPr>
        <p:spPr>
          <a:xfrm flipH="1">
            <a:off x="4359244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0AA765C1-3009-4F03-94C9-A56DE20557B1}"/>
              </a:ext>
            </a:extLst>
          </p:cNvPr>
          <p:cNvCxnSpPr>
            <a:cxnSpLocks/>
          </p:cNvCxnSpPr>
          <p:nvPr/>
        </p:nvCxnSpPr>
        <p:spPr>
          <a:xfrm flipH="1">
            <a:off x="4173117" y="3677573"/>
            <a:ext cx="1625" cy="223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직선 연결선 239">
            <a:extLst>
              <a:ext uri="{FF2B5EF4-FFF2-40B4-BE49-F238E27FC236}">
                <a16:creationId xmlns:a16="http://schemas.microsoft.com/office/drawing/2014/main" id="{0609C550-4741-4408-BB05-696A245387CD}"/>
              </a:ext>
            </a:extLst>
          </p:cNvPr>
          <p:cNvCxnSpPr>
            <a:cxnSpLocks/>
            <a:stCxn id="128" idx="2"/>
          </p:cNvCxnSpPr>
          <p:nvPr/>
        </p:nvCxnSpPr>
        <p:spPr>
          <a:xfrm flipH="1">
            <a:off x="5294634" y="3428376"/>
            <a:ext cx="1287137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174436D-13F3-4BD5-B32A-3F3EC32B4ED0}"/>
              </a:ext>
            </a:extLst>
          </p:cNvPr>
          <p:cNvCxnSpPr>
            <a:cxnSpLocks/>
            <a:stCxn id="126" idx="2"/>
          </p:cNvCxnSpPr>
          <p:nvPr/>
        </p:nvCxnSpPr>
        <p:spPr>
          <a:xfrm flipH="1">
            <a:off x="5115170" y="3428376"/>
            <a:ext cx="85254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직선 연결선 243">
            <a:extLst>
              <a:ext uri="{FF2B5EF4-FFF2-40B4-BE49-F238E27FC236}">
                <a16:creationId xmlns:a16="http://schemas.microsoft.com/office/drawing/2014/main" id="{AE747697-4368-4FE2-9DF9-C86FE0B94F91}"/>
              </a:ext>
            </a:extLst>
          </p:cNvPr>
          <p:cNvCxnSpPr>
            <a:cxnSpLocks/>
            <a:stCxn id="124" idx="2"/>
          </p:cNvCxnSpPr>
          <p:nvPr/>
        </p:nvCxnSpPr>
        <p:spPr>
          <a:xfrm flipH="1">
            <a:off x="4921714" y="3428376"/>
            <a:ext cx="431854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9" name="직선 연결선 248">
            <a:extLst>
              <a:ext uri="{FF2B5EF4-FFF2-40B4-BE49-F238E27FC236}">
                <a16:creationId xmlns:a16="http://schemas.microsoft.com/office/drawing/2014/main" id="{8825AA02-D803-4411-8010-6C8090635DE5}"/>
              </a:ext>
            </a:extLst>
          </p:cNvPr>
          <p:cNvCxnSpPr>
            <a:cxnSpLocks/>
            <a:stCxn id="120" idx="2"/>
          </p:cNvCxnSpPr>
          <p:nvPr/>
        </p:nvCxnSpPr>
        <p:spPr>
          <a:xfrm>
            <a:off x="4129152" y="3428376"/>
            <a:ext cx="420350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1" name="직선 연결선 250">
            <a:extLst>
              <a:ext uri="{FF2B5EF4-FFF2-40B4-BE49-F238E27FC236}">
                <a16:creationId xmlns:a16="http://schemas.microsoft.com/office/drawing/2014/main" id="{F1B4F560-554F-412C-97A5-00009EE5C70D}"/>
              </a:ext>
            </a:extLst>
          </p:cNvPr>
          <p:cNvCxnSpPr>
            <a:cxnSpLocks/>
            <a:stCxn id="118" idx="2"/>
          </p:cNvCxnSpPr>
          <p:nvPr/>
        </p:nvCxnSpPr>
        <p:spPr>
          <a:xfrm>
            <a:off x="3515006" y="3428376"/>
            <a:ext cx="843818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3" name="직선 연결선 252">
            <a:extLst>
              <a:ext uri="{FF2B5EF4-FFF2-40B4-BE49-F238E27FC236}">
                <a16:creationId xmlns:a16="http://schemas.microsoft.com/office/drawing/2014/main" id="{27B86E10-593D-4095-AE27-24C441B0B9EF}"/>
              </a:ext>
            </a:extLst>
          </p:cNvPr>
          <p:cNvCxnSpPr>
            <a:cxnSpLocks/>
            <a:stCxn id="115" idx="2"/>
          </p:cNvCxnSpPr>
          <p:nvPr/>
        </p:nvCxnSpPr>
        <p:spPr>
          <a:xfrm>
            <a:off x="2896892" y="3428376"/>
            <a:ext cx="1280181" cy="2491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/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E64E531B-4DFE-4CFF-8DAD-522A4755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131" y="3998676"/>
                <a:ext cx="569297" cy="338554"/>
              </a:xfrm>
              <a:prstGeom prst="rect">
                <a:avLst/>
              </a:prstGeom>
              <a:blipFill>
                <a:blip r:embed="rId31"/>
                <a:stretch>
                  <a:fillRect r="-2083"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/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B14058C9-2294-48AF-9BE0-4701CA995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01" y="388188"/>
                <a:ext cx="569297" cy="338554"/>
              </a:xfrm>
              <a:prstGeom prst="rect">
                <a:avLst/>
              </a:prstGeom>
              <a:blipFill>
                <a:blip r:embed="rId32"/>
                <a:stretch>
                  <a:fillRect b="-8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/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1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=−</m:t>
                    </m:r>
                  </m:oMath>
                </a14:m>
                <a:r>
                  <a:rPr lang="en-US" altLang="ko-KR" sz="1100" dirty="0">
                    <a:solidFill>
                      <a:schemeClr val="accent2"/>
                    </a:solidFill>
                  </a:rPr>
                  <a:t>3</a:t>
                </a:r>
                <a:endParaRPr lang="ko-KR" altLang="en-US" sz="11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9D0145B2-0014-405D-9A17-521AEBB7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606" y="2189861"/>
                <a:ext cx="631968" cy="261610"/>
              </a:xfrm>
              <a:prstGeom prst="rect">
                <a:avLst/>
              </a:prstGeom>
              <a:blipFill>
                <a:blip r:embed="rId3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568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119EFC60-51AA-4681-B7EE-9111B9B0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470" y="790124"/>
            <a:ext cx="1313593" cy="792326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100FBD2A-71B2-4B54-A339-BE63DD323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302" y="2976438"/>
            <a:ext cx="1311930" cy="791322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F543F94-FC25-4832-A99F-0EB4CFFB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470" y="1519230"/>
            <a:ext cx="1313594" cy="792326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F55BED15-5E83-4CC7-8618-9803FA109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4302" y="2248336"/>
            <a:ext cx="1311930" cy="79132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FDE1EBFF-DB33-4FD3-8ECE-65CE1C93F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407" y="3704540"/>
            <a:ext cx="1309721" cy="78999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77B8E12D-4F06-437D-9994-A1CCB88FCB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5407" y="4431310"/>
            <a:ext cx="1309721" cy="789990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F52882CE-BD02-4502-8360-C0E89A7DB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5407" y="5158080"/>
            <a:ext cx="1309721" cy="78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/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BB5BF33-1BF3-4EC6-8A26-CDAABDF21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2259291"/>
                <a:ext cx="1258566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/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BD37D93-85E5-466C-921A-A8E30D7C6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1512065"/>
                <a:ext cx="1258566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/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0415BD8-AD6C-4FE1-89F3-0A719EA11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760935"/>
                <a:ext cx="1258566" cy="338554"/>
              </a:xfrm>
              <a:prstGeom prst="rect">
                <a:avLst/>
              </a:prstGeom>
              <a:blipFill>
                <a:blip r:embed="rId11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/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A759093-3796-43F2-B82A-1E4406B2D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5443965"/>
                <a:ext cx="1258566" cy="338554"/>
              </a:xfrm>
              <a:prstGeom prst="rect">
                <a:avLst/>
              </a:prstGeom>
              <a:blipFill>
                <a:blip r:embed="rId12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/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CEA5366B-D622-401F-9035-000182D01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4696739"/>
                <a:ext cx="1258566" cy="338554"/>
              </a:xfrm>
              <a:prstGeom prst="rect">
                <a:avLst/>
              </a:prstGeom>
              <a:blipFill>
                <a:blip r:embed="rId13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/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⁡(−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45898ED-90E4-431A-8794-E38973638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945609"/>
                <a:ext cx="1258566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/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B3DB81E-9790-48DE-BA6E-21A2DA347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273" y="3180642"/>
                <a:ext cx="1258566" cy="338554"/>
              </a:xfrm>
              <a:prstGeom prst="rect">
                <a:avLst/>
              </a:prstGeom>
              <a:blipFill>
                <a:blip r:embed="rId1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B0E8DF2-7958-4B9C-9FDB-C3ACA6C8A704}"/>
              </a:ext>
            </a:extLst>
          </p:cNvPr>
          <p:cNvCxnSpPr>
            <a:cxnSpLocks/>
          </p:cNvCxnSpPr>
          <p:nvPr/>
        </p:nvCxnSpPr>
        <p:spPr>
          <a:xfrm flipV="1">
            <a:off x="1200488" y="648894"/>
            <a:ext cx="0" cy="5396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/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88E739C-4E51-4020-B5EA-9CE08308E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39" y="254446"/>
                <a:ext cx="492699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76299D-E9A6-4C41-8D7C-DAF04CBEFC98}"/>
              </a:ext>
            </a:extLst>
          </p:cNvPr>
          <p:cNvCxnSpPr>
            <a:cxnSpLocks/>
          </p:cNvCxnSpPr>
          <p:nvPr/>
        </p:nvCxnSpPr>
        <p:spPr>
          <a:xfrm>
            <a:off x="1092891" y="3369682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/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68E94B-42F6-49BB-BF66-F33A9D91C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24" y="3185016"/>
                <a:ext cx="36580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/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E7AB238-6611-4EA3-A485-F705997A9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2466968"/>
                <a:ext cx="786690" cy="369332"/>
              </a:xfrm>
              <a:prstGeom prst="rect">
                <a:avLst/>
              </a:prstGeom>
              <a:blipFill>
                <a:blip r:embed="rId1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8BCB0D-46DA-4B3D-B5FC-8CD0ACEBC5BE}"/>
              </a:ext>
            </a:extLst>
          </p:cNvPr>
          <p:cNvCxnSpPr>
            <a:cxnSpLocks/>
          </p:cNvCxnSpPr>
          <p:nvPr/>
        </p:nvCxnSpPr>
        <p:spPr>
          <a:xfrm>
            <a:off x="1092891" y="2651634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/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5F6A28-AF99-4C9F-9DC0-55F0C8D24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1719793"/>
                <a:ext cx="786690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7B5E9F1-F267-4693-A00F-3DDFE8193F13}"/>
              </a:ext>
            </a:extLst>
          </p:cNvPr>
          <p:cNvCxnSpPr>
            <a:cxnSpLocks/>
          </p:cNvCxnSpPr>
          <p:nvPr/>
        </p:nvCxnSpPr>
        <p:spPr>
          <a:xfrm>
            <a:off x="1092891" y="190445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F285346-0324-4432-A5B2-57B5FB7DF781}"/>
              </a:ext>
            </a:extLst>
          </p:cNvPr>
          <p:cNvCxnSpPr>
            <a:cxnSpLocks/>
          </p:cNvCxnSpPr>
          <p:nvPr/>
        </p:nvCxnSpPr>
        <p:spPr>
          <a:xfrm>
            <a:off x="1092891" y="1186287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/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F343008-7937-477B-8EEA-C910278D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5368410"/>
                <a:ext cx="959815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A200AA-9F40-4322-B341-0923DE988743}"/>
              </a:ext>
            </a:extLst>
          </p:cNvPr>
          <p:cNvCxnSpPr>
            <a:cxnSpLocks/>
          </p:cNvCxnSpPr>
          <p:nvPr/>
        </p:nvCxnSpPr>
        <p:spPr>
          <a:xfrm>
            <a:off x="1092891" y="5553076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/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(4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7A1091-9BA3-4C97-9FF8-82232F21B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4621235"/>
                <a:ext cx="959815" cy="369332"/>
              </a:xfrm>
              <a:prstGeom prst="rect">
                <a:avLst/>
              </a:prstGeom>
              <a:blipFill>
                <a:blip r:embed="rId2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8F72EC0-D506-4DDF-9BBB-6DE89493DF22}"/>
              </a:ext>
            </a:extLst>
          </p:cNvPr>
          <p:cNvCxnSpPr>
            <a:cxnSpLocks/>
          </p:cNvCxnSpPr>
          <p:nvPr/>
        </p:nvCxnSpPr>
        <p:spPr>
          <a:xfrm>
            <a:off x="1092891" y="4805901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/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CEDBB0-545A-435C-86A0-CF14E7610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19" y="3903063"/>
                <a:ext cx="959815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71668E-0C75-44BC-BD39-711DDBD1F706}"/>
              </a:ext>
            </a:extLst>
          </p:cNvPr>
          <p:cNvCxnSpPr>
            <a:cxnSpLocks/>
          </p:cNvCxnSpPr>
          <p:nvPr/>
        </p:nvCxnSpPr>
        <p:spPr>
          <a:xfrm>
            <a:off x="1092891" y="4087729"/>
            <a:ext cx="21519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/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578BD7B-3936-47A6-BA52-C6EFD71DD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81" y="958068"/>
                <a:ext cx="786690" cy="369332"/>
              </a:xfrm>
              <a:prstGeom prst="rect">
                <a:avLst/>
              </a:prstGeom>
              <a:blipFill>
                <a:blip r:embed="rId2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/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dirty="0"/>
                  <a:t>표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시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시</m:t>
                    </m:r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간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altLang="ko-KR" sz="16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=0~3</m:t>
                    </m:r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0E4F80-D06A-4F22-91C0-40F466621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805" y="6273066"/>
                <a:ext cx="2026934" cy="343235"/>
              </a:xfrm>
              <a:prstGeom prst="rect">
                <a:avLst/>
              </a:prstGeom>
              <a:blipFill>
                <a:blip r:embed="rId24"/>
                <a:stretch>
                  <a:fillRect l="-602" t="-7143" b="-196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/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34167B1-E053-4828-94E4-10A3F3121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241700"/>
                <a:ext cx="1258566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/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9AEB99-3832-49D3-858B-1AB38BCE8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990" y="6000702"/>
                <a:ext cx="1258566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/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4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푸리에 변환의 의미</a:t>
                </a:r>
                <a:r>
                  <a:rPr lang="en-US" altLang="ko-KR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 각주파수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에 대해 원 신호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복소정현파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4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4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EC5DC36E-26E7-4F96-AECD-953BA57CB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246" y="3816265"/>
                <a:ext cx="5155642" cy="1569660"/>
              </a:xfrm>
              <a:prstGeom prst="rect">
                <a:avLst/>
              </a:prstGeom>
              <a:blipFill>
                <a:blip r:embed="rId27"/>
                <a:stretch>
                  <a:fillRect l="-1418" t="-2713" b="-81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직사각형 68">
            <a:extLst>
              <a:ext uri="{FF2B5EF4-FFF2-40B4-BE49-F238E27FC236}">
                <a16:creationId xmlns:a16="http://schemas.microsoft.com/office/drawing/2014/main" id="{79485227-5E72-4A5C-B943-2F506B4B6379}"/>
              </a:ext>
            </a:extLst>
          </p:cNvPr>
          <p:cNvSpPr/>
          <p:nvPr/>
        </p:nvSpPr>
        <p:spPr>
          <a:xfrm>
            <a:off x="6472456" y="2583880"/>
            <a:ext cx="1936438" cy="664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BD57E02-BD38-4FDC-AD1D-16722C6E256F}"/>
              </a:ext>
            </a:extLst>
          </p:cNvPr>
          <p:cNvSpPr/>
          <p:nvPr/>
        </p:nvSpPr>
        <p:spPr>
          <a:xfrm>
            <a:off x="5585012" y="2583880"/>
            <a:ext cx="878542" cy="664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/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98EC822-CD16-4A0F-990A-A903ABE5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685" y="2323236"/>
                <a:ext cx="5946290" cy="1154803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45B0DA60-2F16-42B9-9F6D-BBC714E68580}"/>
              </a:ext>
            </a:extLst>
          </p:cNvPr>
          <p:cNvSpPr txBox="1"/>
          <p:nvPr/>
        </p:nvSpPr>
        <p:spPr>
          <a:xfrm>
            <a:off x="5585012" y="2229553"/>
            <a:ext cx="9278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 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A8E72-236D-4CD2-AE80-C4F05A351A74}"/>
              </a:ext>
            </a:extLst>
          </p:cNvPr>
          <p:cNvSpPr txBox="1"/>
          <p:nvPr/>
        </p:nvSpPr>
        <p:spPr>
          <a:xfrm>
            <a:off x="6446212" y="2229553"/>
            <a:ext cx="198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 정현파 세트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5" name="왼쪽 중괄호 74">
            <a:extLst>
              <a:ext uri="{FF2B5EF4-FFF2-40B4-BE49-F238E27FC236}">
                <a16:creationId xmlns:a16="http://schemas.microsoft.com/office/drawing/2014/main" id="{A4EF1206-03D7-4002-85E8-D6635346DA13}"/>
              </a:ext>
            </a:extLst>
          </p:cNvPr>
          <p:cNvSpPr/>
          <p:nvPr/>
        </p:nvSpPr>
        <p:spPr>
          <a:xfrm rot="5400000">
            <a:off x="6921849" y="117129"/>
            <a:ext cx="218171" cy="3609770"/>
          </a:xfrm>
          <a:prstGeom prst="leftBrace">
            <a:avLst>
              <a:gd name="adj1" fmla="val 183986"/>
              <a:gd name="adj2" fmla="val 50000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26CC2DD-0FE1-4D60-89E0-1DDAB1BFD270}"/>
              </a:ext>
            </a:extLst>
          </p:cNvPr>
          <p:cNvSpPr txBox="1"/>
          <p:nvPr/>
        </p:nvSpPr>
        <p:spPr>
          <a:xfrm>
            <a:off x="5580481" y="1146073"/>
            <a:ext cx="291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원 신호와 정현파 세트 간의 닮은 정도 계산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548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B1199570-2777-4280-972E-F7DE7A5E9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73" y="1707660"/>
            <a:ext cx="1014632" cy="612000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4FCC245B-59B4-4FCC-A87F-56D8CBB5E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610" y="3916229"/>
            <a:ext cx="1014632" cy="61200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3659FCB4-66CD-4B48-80E0-1D5D792A9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873" y="2224941"/>
            <a:ext cx="1193684" cy="720000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9B5C98BD-3CDE-4F9E-8119-0309288D4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774" y="1108291"/>
            <a:ext cx="1193684" cy="7200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145958F-C2D1-4947-A5D1-34A80EA8B5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3451" y="1108291"/>
            <a:ext cx="1193684" cy="720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FC7CEC-57F0-4545-8827-A960A67D31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0405" y="1102724"/>
            <a:ext cx="1011392" cy="6100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3402C9-C9A6-4213-B5D0-262E87892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1044" y="2225464"/>
            <a:ext cx="1010111" cy="6092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450C0AB-3CDB-46B9-ABD9-EB049BFFE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1895" y="3346658"/>
            <a:ext cx="1008410" cy="60824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BD88B93-A8E2-419D-B5C5-FC6C834F58B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31895" y="4465801"/>
            <a:ext cx="1008410" cy="60824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7F31ADF-A189-47DA-A5AB-351971B21B71}"/>
              </a:ext>
            </a:extLst>
          </p:cNvPr>
          <p:cNvCxnSpPr>
            <a:cxnSpLocks/>
          </p:cNvCxnSpPr>
          <p:nvPr/>
        </p:nvCxnSpPr>
        <p:spPr>
          <a:xfrm flipV="1">
            <a:off x="3144263" y="993985"/>
            <a:ext cx="0" cy="415519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/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4260B2-031F-47D5-B076-9B1FF3CB7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92" y="690283"/>
                <a:ext cx="379350" cy="369332"/>
              </a:xfrm>
              <a:prstGeom prst="rect">
                <a:avLst/>
              </a:prstGeom>
              <a:blipFill>
                <a:blip r:embed="rId11"/>
                <a:stretch>
                  <a:fillRect l="-4762" r="-19048"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56573B-8881-44FC-B604-B86738A8CBBB}"/>
              </a:ext>
            </a:extLst>
          </p:cNvPr>
          <p:cNvCxnSpPr>
            <a:cxnSpLocks/>
          </p:cNvCxnSpPr>
          <p:nvPr/>
        </p:nvCxnSpPr>
        <p:spPr>
          <a:xfrm>
            <a:off x="3059123" y="3088837"/>
            <a:ext cx="1656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/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4D486C-23F7-4B12-ACB3-C60E500BD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223" y="3056438"/>
                <a:ext cx="281649" cy="284365"/>
              </a:xfrm>
              <a:prstGeom prst="rect">
                <a:avLst/>
              </a:prstGeom>
              <a:blipFill>
                <a:blip r:embed="rId12"/>
                <a:stretch>
                  <a:fillRect r="-8696" b="-191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4964995-6A2B-44ED-A2E8-9B4C4DD40A72}"/>
              </a:ext>
            </a:extLst>
          </p:cNvPr>
          <p:cNvCxnSpPr>
            <a:cxnSpLocks/>
          </p:cNvCxnSpPr>
          <p:nvPr/>
        </p:nvCxnSpPr>
        <p:spPr>
          <a:xfrm>
            <a:off x="466166" y="3092674"/>
            <a:ext cx="570821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1CE9B913-B017-4680-A0C0-0E2CCC64BD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34351" y="2240542"/>
            <a:ext cx="1193684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067887BD-EAAA-43E1-B0DC-13B7E510C1D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27217" y="3745140"/>
            <a:ext cx="1193684" cy="720000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9332C493-13C7-425E-9988-65837EEA91F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6872" y="4518274"/>
            <a:ext cx="1193684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/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2000" u="sng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라플라스 변환의 의미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:</a:t>
                </a: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각주파수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𝜔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수렴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/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발산 </a:t>
                </a:r>
                <a:r>
                  <a:rPr lang="en-US" altLang="ko-KR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factor</a:t>
                </a:r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𝜎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마루 부리 Beta" panose="020B0600000101010101" pitchFamily="50" charset="-127"/>
                      </a:rPr>
                      <m:t>에</m:t>
                    </m:r>
                  </m:oMath>
                </a14:m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 대해</a:t>
                </a:r>
                <a:endParaRPr lang="en-US" altLang="ko-KR" sz="200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원 신호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와  복소 신호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b="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가 얼마나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  <a:p>
                <a:pPr algn="ctr"/>
                <a:r>
                  <a:rPr lang="ko-KR" altLang="en-US" sz="2000" dirty="0"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닮았는지를 계산하여 내놓은 것</a:t>
                </a:r>
                <a:endParaRPr lang="en-US" altLang="ko-KR" sz="2000" b="0" dirty="0"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F115BEC-40D7-415F-B1EB-C0B4A0F4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14" y="5327370"/>
                <a:ext cx="5984973" cy="1323439"/>
              </a:xfrm>
              <a:prstGeom prst="rect">
                <a:avLst/>
              </a:prstGeom>
              <a:blipFill>
                <a:blip r:embed="rId16"/>
                <a:stretch>
                  <a:fillRect l="-611" t="-2765" r="-611" b="-73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직사각형 75">
            <a:extLst>
              <a:ext uri="{FF2B5EF4-FFF2-40B4-BE49-F238E27FC236}">
                <a16:creationId xmlns:a16="http://schemas.microsoft.com/office/drawing/2014/main" id="{9A167B80-329A-4932-B32A-2450520FB6A3}"/>
              </a:ext>
            </a:extLst>
          </p:cNvPr>
          <p:cNvSpPr/>
          <p:nvPr/>
        </p:nvSpPr>
        <p:spPr>
          <a:xfrm>
            <a:off x="7179438" y="3755563"/>
            <a:ext cx="1396050" cy="4784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D06340D-60F4-4D5A-90C1-5D52646E5C31}"/>
              </a:ext>
            </a:extLst>
          </p:cNvPr>
          <p:cNvSpPr/>
          <p:nvPr/>
        </p:nvSpPr>
        <p:spPr>
          <a:xfrm>
            <a:off x="5892803" y="3755563"/>
            <a:ext cx="1280962" cy="47848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BA5E4C3-A9B1-4FF9-A177-B09BFA4FE09F}"/>
              </a:ext>
            </a:extLst>
          </p:cNvPr>
          <p:cNvSpPr/>
          <p:nvPr/>
        </p:nvSpPr>
        <p:spPr>
          <a:xfrm>
            <a:off x="5246719" y="3755563"/>
            <a:ext cx="632768" cy="4784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/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b="0" i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  <m:r>
                                        <a:rPr lang="en-US" altLang="ko-KR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ko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D5A067-822D-4308-A65D-20D02E434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574" y="3537294"/>
                <a:ext cx="5529426" cy="168597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EB5214AB-C57A-4788-90CB-776402586713}"/>
              </a:ext>
            </a:extLst>
          </p:cNvPr>
          <p:cNvSpPr txBox="1"/>
          <p:nvPr/>
        </p:nvSpPr>
        <p:spPr>
          <a:xfrm>
            <a:off x="7560597" y="3391683"/>
            <a:ext cx="633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회전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6C5E5AF-15A1-419B-91BF-450D8278EF01}"/>
              </a:ext>
            </a:extLst>
          </p:cNvPr>
          <p:cNvSpPr txBox="1"/>
          <p:nvPr/>
        </p:nvSpPr>
        <p:spPr>
          <a:xfrm>
            <a:off x="5764521" y="3401208"/>
            <a:ext cx="14943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/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발산량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C415553-4285-4112-AE79-A13BD9AD2DC4}"/>
              </a:ext>
            </a:extLst>
          </p:cNvPr>
          <p:cNvSpPr txBox="1"/>
          <p:nvPr/>
        </p:nvSpPr>
        <p:spPr>
          <a:xfrm>
            <a:off x="158679" y="674709"/>
            <a:ext cx="1808114" cy="369332"/>
          </a:xfrm>
          <a:prstGeom prst="rect">
            <a:avLst/>
          </a:prstGeom>
          <a:solidFill>
            <a:srgbClr val="FFCCFF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수렴하는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647F010-088F-45F1-A2F4-0E516E9A23E0}"/>
              </a:ext>
            </a:extLst>
          </p:cNvPr>
          <p:cNvSpPr txBox="1"/>
          <p:nvPr/>
        </p:nvSpPr>
        <p:spPr>
          <a:xfrm>
            <a:off x="4342662" y="674709"/>
            <a:ext cx="1808114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발산하는 신호들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4692830-FDD7-4A02-AFB6-5FAF79B8BBF4}"/>
              </a:ext>
            </a:extLst>
          </p:cNvPr>
          <p:cNvSpPr txBox="1"/>
          <p:nvPr/>
        </p:nvSpPr>
        <p:spPr>
          <a:xfrm>
            <a:off x="1971796" y="26970"/>
            <a:ext cx="2370866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계속 회전 하는 신호들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= </a:t>
            </a:r>
            <a:r>
              <a: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복소정현파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/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AE223BC2-8933-4FC8-BA7D-09465666D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19" y="2899442"/>
                <a:ext cx="37935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86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14A808-5F48-4315-9D34-BE9D73A02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937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680</Words>
  <Application>Microsoft Office PowerPoint</Application>
  <PresentationFormat>On-screen Show (4:3)</PresentationFormat>
  <Paragraphs>228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마루 부리 Beta</vt:lpstr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23</cp:revision>
  <dcterms:created xsi:type="dcterms:W3CDTF">2019-08-12T12:01:56Z</dcterms:created>
  <dcterms:modified xsi:type="dcterms:W3CDTF">2023-04-21T01:48:39Z</dcterms:modified>
</cp:coreProperties>
</file>