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757E-FBE4-25DC-74EC-FDC12A4BB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9DC46-7A2C-BED4-6B58-A62A4ED18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5D5C-3A78-EBAE-DE8E-1A443E3E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8248-DA20-1BE7-2B69-05EF3D59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BF889-5CEA-3A34-520F-8451A79C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4624-ECE6-CEB9-13FF-12B527AF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92959-4AE1-DED9-92D5-204F7B4A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3297-7508-79A5-CEC7-14259CE9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78CD-7339-0910-030B-EC663D58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A81D-C8ED-8212-2372-2E8528ED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46D39-3568-8417-08CA-4C1567CA4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8D879-158A-F8C5-3241-42B76802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4A3E-6B07-B411-7EA5-4D2F71ED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E948-FED1-422B-F1F4-A1D2B6B9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11CB-DBA6-B778-90D2-9067499D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6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8492-BC62-074F-5C40-35EE026E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24EE-B0B8-1D56-F1B5-EFC2013F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2B444-4592-E0E6-F615-BFF3EC5D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0749E-09A7-0B0B-05AC-1C0A5580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F255-C8B1-2FF3-91E8-EC97238F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A79A-C426-9DB1-6C1B-0158B030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6ACB-CB66-7785-0358-8C373284C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CE74-3FB9-B97A-8655-D4A5F469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D0D-B35F-BEF6-8087-140B9610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224F-942E-E271-DA7E-2501AABB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5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9953-151C-5205-E226-F0D0F626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12EB-2799-8CE7-50D3-FCAFB1955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CA67-D67C-FBED-41C5-9E4D054E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A73C-E199-EA8D-E134-E5CEA2E1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9E2A-486D-A3FC-FFAD-91C639E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43E9-DF25-4A3A-5D33-2A4170AD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1CBD-0AFC-B6A7-E9F0-F6BD79C5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66990-5722-60BA-9CDD-8FA2D426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6D32-86D8-1905-A799-C6259C6C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6A3C3-9C53-4F2F-12FE-DB398A11C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DDE88-9989-1DCF-E8FC-5ACA4890C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62650-05AF-5477-2A6D-85F5E5F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C1130-D36A-D225-EBAB-5EFA869B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E8BA2-2130-6DD2-1DD1-81930026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71D0-B2BB-9B8C-A1DE-86225353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7AC40-C563-F2A7-26A4-7746CC0E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09EB8-1CDB-FF05-1FAF-F3F5D771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C1897-4C8C-978E-151B-49D8788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A1C83-8B7E-4376-852B-01C57510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3D077-E6C5-51CD-E2E1-D535E0B7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6DBF1-201D-05D6-FF75-62E67DAA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8A4B-2EF8-B5B8-6D7D-9E2F888C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DE97-363B-50D4-4C2B-BC98E6DF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45935-A1A5-C031-6BF9-353832741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DBB7D-614B-F39A-F6DA-D481A4F5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EBF4C-29D1-DB33-F854-54CAF0A8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D3958-20D5-A152-B7E7-D17DD647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7430-F001-B149-733C-03AECD97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8B4D7-B389-0D27-79B5-2F7BCEB74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55DBC-E734-AD4B-9F1C-3B722BDEE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48EDD-DB7E-784F-BFB3-FEF48777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821B5-B2DD-7506-896A-0BA32022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AB67-DDAB-F8D2-0D3E-D8BEC821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1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238AC-5034-EEC1-64FE-56649459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9AF6-4F2E-22B1-7645-5AB4C9BE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7471-EDC4-1ACE-F19F-9E0BF1DE7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0AA6-4A99-4DEB-B248-B321DD13258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F006-C0B3-38CF-1E47-3350DBA4B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73E0-B1D5-E6F7-8CCC-0B92784A2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7E3F-2C64-43D5-BBB3-794A606D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1942C0A-9203-5CA7-AEA2-C183CD81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68" y="2030609"/>
            <a:ext cx="6957663" cy="2796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08E2D-BD79-BB6C-A1D9-41F07B618337}"/>
              </a:ext>
            </a:extLst>
          </p:cNvPr>
          <p:cNvSpPr txBox="1"/>
          <p:nvPr/>
        </p:nvSpPr>
        <p:spPr>
          <a:xfrm>
            <a:off x="6780188" y="2189747"/>
            <a:ext cx="28963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steel rod with length of “L”</a:t>
            </a:r>
          </a:p>
        </p:txBody>
      </p:sp>
    </p:spTree>
    <p:extLst>
      <p:ext uri="{BB962C8B-B14F-4D97-AF65-F5344CB8AC3E}">
        <p14:creationId xmlns:p14="http://schemas.microsoft.com/office/powerpoint/2010/main" val="388568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AF9DBB8-E72A-18D3-0CB8-935565575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43" y="1306646"/>
            <a:ext cx="6607113" cy="4244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CD83AB-B7FB-D402-EACF-A7890E4FE42E}"/>
              </a:ext>
            </a:extLst>
          </p:cNvPr>
          <p:cNvSpPr txBox="1"/>
          <p:nvPr/>
        </p:nvSpPr>
        <p:spPr>
          <a:xfrm>
            <a:off x="3007895" y="1215190"/>
            <a:ext cx="37816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Second derivative? Point of inflection?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74CE2-98AC-00A9-B6FB-88050D6A3687}"/>
              </a:ext>
            </a:extLst>
          </p:cNvPr>
          <p:cNvSpPr txBox="1"/>
          <p:nvPr/>
        </p:nvSpPr>
        <p:spPr>
          <a:xfrm>
            <a:off x="3465095" y="1651916"/>
            <a:ext cx="624805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What is point of inflection?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point where the curvature changes from convex to concave,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 from concave to convex.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06871-F398-751A-3B94-07CAEB6B448A}"/>
              </a:ext>
            </a:extLst>
          </p:cNvPr>
          <p:cNvSpPr txBox="1"/>
          <p:nvPr/>
        </p:nvSpPr>
        <p:spPr>
          <a:xfrm>
            <a:off x="3936456" y="2824711"/>
            <a:ext cx="72365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convex</a:t>
            </a:r>
            <a:endParaRPr lang="en-US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E621F6-9FF3-A477-D9D6-A88503D56354}"/>
              </a:ext>
            </a:extLst>
          </p:cNvPr>
          <p:cNvSpPr/>
          <p:nvPr/>
        </p:nvSpPr>
        <p:spPr>
          <a:xfrm>
            <a:off x="5189220" y="3132488"/>
            <a:ext cx="599660" cy="4793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97F212-627E-8F83-4B86-86DCCF44192C}"/>
              </a:ext>
            </a:extLst>
          </p:cNvPr>
          <p:cNvSpPr/>
          <p:nvPr/>
        </p:nvSpPr>
        <p:spPr>
          <a:xfrm>
            <a:off x="6757054" y="3132488"/>
            <a:ext cx="599660" cy="4793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6BA5A1-C38F-62A5-E458-95FF7ED4E628}"/>
              </a:ext>
            </a:extLst>
          </p:cNvPr>
          <p:cNvSpPr/>
          <p:nvPr/>
        </p:nvSpPr>
        <p:spPr>
          <a:xfrm>
            <a:off x="7885827" y="2738903"/>
            <a:ext cx="599660" cy="4793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2EEC8-146B-6017-5A4C-3B94DF48B0C9}"/>
              </a:ext>
            </a:extLst>
          </p:cNvPr>
          <p:cNvSpPr txBox="1"/>
          <p:nvPr/>
        </p:nvSpPr>
        <p:spPr>
          <a:xfrm>
            <a:off x="5091042" y="3182850"/>
            <a:ext cx="7960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concave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82577-3421-BE1B-9535-5D590C73798F}"/>
              </a:ext>
            </a:extLst>
          </p:cNvPr>
          <p:cNvSpPr txBox="1"/>
          <p:nvPr/>
        </p:nvSpPr>
        <p:spPr>
          <a:xfrm>
            <a:off x="6658876" y="3182850"/>
            <a:ext cx="7960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concave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2AE7B-6FFC-8E9F-C259-2DE1D2B8AFF7}"/>
              </a:ext>
            </a:extLst>
          </p:cNvPr>
          <p:cNvSpPr txBox="1"/>
          <p:nvPr/>
        </p:nvSpPr>
        <p:spPr>
          <a:xfrm>
            <a:off x="7823831" y="2824711"/>
            <a:ext cx="72365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convex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F8639-21BB-8CE7-D283-1A07320E0C92}"/>
              </a:ext>
            </a:extLst>
          </p:cNvPr>
          <p:cNvSpPr txBox="1"/>
          <p:nvPr/>
        </p:nvSpPr>
        <p:spPr>
          <a:xfrm>
            <a:off x="4298281" y="3788477"/>
            <a:ext cx="96318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point of inflection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A816C1-6D67-F226-2876-1DEF1B381B45}"/>
              </a:ext>
            </a:extLst>
          </p:cNvPr>
          <p:cNvSpPr txBox="1"/>
          <p:nvPr/>
        </p:nvSpPr>
        <p:spPr>
          <a:xfrm>
            <a:off x="7704066" y="3766842"/>
            <a:ext cx="96318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point of inflection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963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Söhne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여동훈</dc:creator>
  <cp:lastModifiedBy>여동훈</cp:lastModifiedBy>
  <cp:revision>1</cp:revision>
  <dcterms:created xsi:type="dcterms:W3CDTF">2023-04-21T05:10:35Z</dcterms:created>
  <dcterms:modified xsi:type="dcterms:W3CDTF">2023-04-21T05:16:26Z</dcterms:modified>
</cp:coreProperties>
</file>