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61" r:id="rId5"/>
    <p:sldId id="257" r:id="rId6"/>
    <p:sldId id="262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0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4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6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6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2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8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5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60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4D010-465A-4C95-AB7A-ED2EFB803242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3849D-7AB9-4732-8B51-B765C33CC7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76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7.png"/><Relationship Id="rId7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0.png"/><Relationship Id="rId10" Type="http://schemas.openxmlformats.org/officeDocument/2006/relationships/image" Target="../media/image11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4" Type="http://schemas.microsoft.com/office/2007/relationships/hdphoto" Target="../media/hdphoto2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5738" y="341313"/>
            <a:ext cx="9515476" cy="618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9912" y="2633990"/>
                <a:ext cx="2276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cos</m:t>
                      </m:r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/>
                        </a:rPr>
                        <m:t>sin</m:t>
                      </m:r>
                      <m:r>
                        <a:rPr lang="en-US" altLang="ko-KR" i="1">
                          <a:latin typeface="Cambria Math"/>
                        </a:rPr>
                        <m:t>𝜃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2633990"/>
                <a:ext cx="2276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16878" y="4931876"/>
                <a:ext cx="4029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78" y="4931876"/>
                <a:ext cx="40299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6512" y="5301208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12" y="5301208"/>
                <a:ext cx="39684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15904" y="2987660"/>
                <a:ext cx="396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904" y="2987660"/>
                <a:ext cx="39684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1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988840"/>
                <a:ext cx="94301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A62220B-9BE6-43CE-B413-2EFA9CE16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6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4522" r="18968" b="9322"/>
          <a:stretch/>
        </p:blipFill>
        <p:spPr bwMode="auto">
          <a:xfrm>
            <a:off x="1979720" y="612559"/>
            <a:ext cx="5548544" cy="53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19873930">
            <a:off x="5610477" y="3659208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2824760" y="3764725"/>
            <a:ext cx="2945976" cy="1476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283206" y="4149080"/>
            <a:ext cx="1440922" cy="1004642"/>
            <a:chOff x="4283206" y="4149080"/>
            <a:chExt cx="1440922" cy="1004642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20027148">
            <a:off x="4055768" y="3094297"/>
            <a:ext cx="1440922" cy="1004642"/>
            <a:chOff x="4283206" y="4149080"/>
            <a:chExt cx="1440922" cy="1004642"/>
          </a:xfrm>
        </p:grpSpPr>
        <p:pic>
          <p:nvPicPr>
            <p:cNvPr id="29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1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1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1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ko-KR" altLang="en-US" sz="1100" dirty="0"/>
                    <a:t>배</a:t>
                  </a:r>
                  <a:endParaRPr lang="en-US" altLang="ko-KR" sz="1100" dirty="0"/>
                </a:p>
                <a:p>
                  <a:pPr algn="ctr"/>
                  <a:r>
                    <a:rPr lang="ko-KR" altLang="en-US" sz="11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206" y="4653136"/>
                  <a:ext cx="1080745" cy="50058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510" b="-26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5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0" t="4522" r="18968" b="9322"/>
          <a:stretch/>
        </p:blipFill>
        <p:spPr bwMode="auto">
          <a:xfrm>
            <a:off x="1979720" y="612559"/>
            <a:ext cx="5548544" cy="533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19873930">
            <a:off x="5610477" y="3659208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flipV="1">
            <a:off x="2824760" y="3764725"/>
            <a:ext cx="2945976" cy="14763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4008291" y="4149080"/>
            <a:ext cx="1715837" cy="1006951"/>
            <a:chOff x="4008291" y="4149080"/>
            <a:chExt cx="1715837" cy="1006951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008291" y="4725144"/>
              <a:ext cx="16305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/>
                <a:t>To make the height</a:t>
              </a:r>
            </a:p>
            <a:p>
              <a:pPr algn="ctr"/>
              <a:r>
                <a:rPr lang="en-US" altLang="ko-KR" sz="1100" dirty="0"/>
                <a:t>the 1/2 length of base</a:t>
              </a:r>
              <a:endParaRPr lang="ko-KR" altLang="en-US" sz="1100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 rot="20027148">
            <a:off x="3787301" y="3156809"/>
            <a:ext cx="1715831" cy="969795"/>
            <a:chOff x="4008297" y="4149080"/>
            <a:chExt cx="1715831" cy="969795"/>
          </a:xfrm>
        </p:grpSpPr>
        <p:pic>
          <p:nvPicPr>
            <p:cNvPr id="29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4149080"/>
              <a:ext cx="864096" cy="543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4008297" y="4687988"/>
              <a:ext cx="16305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0" dirty="0"/>
                <a:t>To make the height</a:t>
              </a:r>
            </a:p>
            <a:p>
              <a:pPr algn="ctr"/>
              <a:r>
                <a:rPr lang="en-US" altLang="ko-KR" sz="1100" dirty="0"/>
                <a:t>the 1/2 length of base</a:t>
              </a:r>
              <a:endParaRPr lang="ko-KR" altLang="en-US" sz="11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429921"/>
                <a:ext cx="1026755" cy="6149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7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angeloyeo.github.io\pics\2020-07-07-Euler_Formula\euler_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20421592">
            <a:off x="5611142" y="4133501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rot="-60000" flipV="1">
            <a:off x="2829294" y="4282441"/>
            <a:ext cx="2932643" cy="94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644362" y="4465642"/>
            <a:ext cx="1044143" cy="754129"/>
            <a:chOff x="4644362" y="4465642"/>
            <a:chExt cx="1044143" cy="754129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/>
                    <a:t>길이를 높이로</a:t>
                  </a: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 rot="20457536">
            <a:off x="4594443" y="3677306"/>
            <a:ext cx="1044142" cy="754129"/>
            <a:chOff x="4644363" y="4465642"/>
            <a:chExt cx="1044142" cy="754129"/>
          </a:xfrm>
        </p:grpSpPr>
        <p:pic>
          <p:nvPicPr>
            <p:cNvPr id="33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644363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/>
                    <a:t>길이를 높이로</a:t>
                  </a:r>
                </a:p>
              </p:txBody>
            </p:sp>
          </mc:Choice>
          <mc:Fallback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3" y="4793372"/>
                  <a:ext cx="917239" cy="426399"/>
                </a:xfrm>
                <a:prstGeom prst="rect">
                  <a:avLst/>
                </a:prstGeom>
                <a:blipFill>
                  <a:blip r:embed="rId8"/>
                  <a:stretch>
                    <a:fillRect b="-17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 rot="20099990">
            <a:off x="4106377" y="2966238"/>
            <a:ext cx="1044143" cy="754129"/>
            <a:chOff x="4644362" y="4465642"/>
            <a:chExt cx="1044143" cy="754129"/>
          </a:xfrm>
        </p:grpSpPr>
        <p:pic>
          <p:nvPicPr>
            <p:cNvPr id="25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900" b="0" dirty="0"/>
                    <a:t>밑변의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9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900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ko-KR" altLang="en-US" sz="900" dirty="0"/>
                    <a:t>배</a:t>
                  </a:r>
                  <a:endParaRPr lang="en-US" altLang="ko-KR" sz="900" dirty="0"/>
                </a:p>
                <a:p>
                  <a:pPr algn="ctr"/>
                  <a:r>
                    <a:rPr lang="ko-KR" altLang="en-US" sz="900" dirty="0"/>
                    <a:t>길이를 높이로</a:t>
                  </a: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4362" y="4793372"/>
                  <a:ext cx="917239" cy="426399"/>
                </a:xfrm>
                <a:prstGeom prst="rect">
                  <a:avLst/>
                </a:prstGeom>
                <a:blipFill>
                  <a:blip r:embed="rId10"/>
                  <a:stretch>
                    <a:fillRect b="-7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직선 연결선 26"/>
          <p:cNvCxnSpPr/>
          <p:nvPr/>
        </p:nvCxnSpPr>
        <p:spPr>
          <a:xfrm flipV="1">
            <a:off x="2803204" y="3285824"/>
            <a:ext cx="2618081" cy="19677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>
            <a:extLst>
              <a:ext uri="{FF2B5EF4-FFF2-40B4-BE49-F238E27FC236}">
                <a16:creationId xmlns:a16="http://schemas.microsoft.com/office/drawing/2014/main" id="{6F31D9A1-53C4-B681-C5DB-D7DAE8AA41CD}"/>
              </a:ext>
            </a:extLst>
          </p:cNvPr>
          <p:cNvGrpSpPr/>
          <p:nvPr/>
        </p:nvGrpSpPr>
        <p:grpSpPr>
          <a:xfrm rot="19398795">
            <a:off x="5261529" y="3169725"/>
            <a:ext cx="144016" cy="144016"/>
            <a:chOff x="5636245" y="5101851"/>
            <a:chExt cx="144016" cy="144016"/>
          </a:xfrm>
        </p:grpSpPr>
        <p:cxnSp>
          <p:nvCxnSpPr>
            <p:cNvPr id="3" name="직선 연결선 10">
              <a:extLst>
                <a:ext uri="{FF2B5EF4-FFF2-40B4-BE49-F238E27FC236}">
                  <a16:creationId xmlns:a16="http://schemas.microsoft.com/office/drawing/2014/main" id="{7A0B2592-931D-5160-1E6C-FF14911124E1}"/>
                </a:ext>
              </a:extLst>
            </p:cNvPr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11">
              <a:extLst>
                <a:ext uri="{FF2B5EF4-FFF2-40B4-BE49-F238E27FC236}">
                  <a16:creationId xmlns:a16="http://schemas.microsoft.com/office/drawing/2014/main" id="{7DF79F58-EC5D-9A29-3B33-19DEB8268A74}"/>
                </a:ext>
              </a:extLst>
            </p:cNvPr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412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D:\angeloyeo.github.io\pics\2020-07-07-Euler_Formula\euler_n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1"/>
            <a:ext cx="9526588" cy="61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5626720" y="5092326"/>
            <a:ext cx="144016" cy="144016"/>
            <a:chOff x="5636245" y="5101851"/>
            <a:chExt cx="144016" cy="144016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 rot="20421592">
            <a:off x="5611142" y="4133501"/>
            <a:ext cx="144016" cy="144016"/>
            <a:chOff x="5636245" y="5101851"/>
            <a:chExt cx="144016" cy="144016"/>
          </a:xfrm>
        </p:grpSpPr>
        <p:cxnSp>
          <p:nvCxnSpPr>
            <p:cNvPr id="11" name="직선 연결선 10"/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 rot="-60000" flipV="1">
            <a:off x="2829294" y="4282441"/>
            <a:ext cx="2932643" cy="944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4417537" y="4465642"/>
            <a:ext cx="1370888" cy="697062"/>
            <a:chOff x="4417537" y="4465642"/>
            <a:chExt cx="1370888" cy="697062"/>
          </a:xfrm>
        </p:grpSpPr>
        <p:pic>
          <p:nvPicPr>
            <p:cNvPr id="21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417537" y="4793372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To make the height</a:t>
              </a:r>
            </a:p>
            <a:p>
              <a:pPr algn="ctr"/>
              <a:r>
                <a:rPr lang="en-US" altLang="ko-KR" sz="900" dirty="0"/>
                <a:t>the 1/3 length of base</a:t>
              </a:r>
              <a:endParaRPr lang="ko-KR" altLang="en-US" sz="900" dirty="0"/>
            </a:p>
          </p:txBody>
        </p:sp>
      </p:grpSp>
      <p:cxnSp>
        <p:nvCxnSpPr>
          <p:cNvPr id="23" name="직선 연결선 22"/>
          <p:cNvCxnSpPr/>
          <p:nvPr/>
        </p:nvCxnSpPr>
        <p:spPr>
          <a:xfrm flipV="1">
            <a:off x="2803204" y="5253583"/>
            <a:ext cx="2977056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879" y="1607265"/>
                <a:ext cx="1134093" cy="66960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736" y="3921455"/>
                <a:ext cx="1026755" cy="61491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그룹 31"/>
          <p:cNvGrpSpPr/>
          <p:nvPr/>
        </p:nvGrpSpPr>
        <p:grpSpPr>
          <a:xfrm rot="20457536">
            <a:off x="4132840" y="3754721"/>
            <a:ext cx="1505556" cy="675589"/>
            <a:chOff x="4182949" y="4465642"/>
            <a:chExt cx="1505556" cy="675589"/>
          </a:xfrm>
        </p:grpSpPr>
        <p:pic>
          <p:nvPicPr>
            <p:cNvPr id="33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4182949" y="4771899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To make the height</a:t>
              </a:r>
            </a:p>
            <a:p>
              <a:pPr algn="ctr"/>
              <a:r>
                <a:rPr lang="en-US" altLang="ko-KR" sz="900" dirty="0"/>
                <a:t>the 1/3 length of base</a:t>
              </a:r>
              <a:endParaRPr lang="ko-KR" altLang="en-US" sz="9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825530"/>
                <a:ext cx="1134093" cy="669607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/>
          <p:cNvGrpSpPr/>
          <p:nvPr/>
        </p:nvGrpSpPr>
        <p:grpSpPr>
          <a:xfrm rot="20099990">
            <a:off x="3879468" y="2994391"/>
            <a:ext cx="1370888" cy="725595"/>
            <a:chOff x="4417538" y="4465642"/>
            <a:chExt cx="1370888" cy="725595"/>
          </a:xfrm>
        </p:grpSpPr>
        <p:pic>
          <p:nvPicPr>
            <p:cNvPr id="25" name="Picture 4" descr="clip art - Clip Art Library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00" b="98000" l="3226" r="95161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6683" y="4465642"/>
              <a:ext cx="561822" cy="353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/>
            <p:cNvSpPr txBox="1"/>
            <p:nvPr/>
          </p:nvSpPr>
          <p:spPr>
            <a:xfrm>
              <a:off x="4417538" y="4821905"/>
              <a:ext cx="13708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To make the height</a:t>
              </a:r>
            </a:p>
            <a:p>
              <a:pPr algn="ctr"/>
              <a:r>
                <a:rPr lang="en-US" altLang="ko-KR" sz="900" dirty="0"/>
                <a:t>the 1/3 length of base</a:t>
              </a:r>
              <a:endParaRPr lang="ko-KR" altLang="en-US" sz="900" dirty="0"/>
            </a:p>
          </p:txBody>
        </p:sp>
      </p:grpSp>
      <p:cxnSp>
        <p:nvCxnSpPr>
          <p:cNvPr id="27" name="직선 연결선 26"/>
          <p:cNvCxnSpPr/>
          <p:nvPr/>
        </p:nvCxnSpPr>
        <p:spPr>
          <a:xfrm flipV="1">
            <a:off x="2803204" y="3285824"/>
            <a:ext cx="2618081" cy="196776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9">
            <a:extLst>
              <a:ext uri="{FF2B5EF4-FFF2-40B4-BE49-F238E27FC236}">
                <a16:creationId xmlns:a16="http://schemas.microsoft.com/office/drawing/2014/main" id="{F6658FD0-5F1F-2719-C8C2-47FD46B20A1A}"/>
              </a:ext>
            </a:extLst>
          </p:cNvPr>
          <p:cNvGrpSpPr/>
          <p:nvPr/>
        </p:nvGrpSpPr>
        <p:grpSpPr>
          <a:xfrm rot="19398795">
            <a:off x="5261529" y="3169725"/>
            <a:ext cx="144016" cy="144016"/>
            <a:chOff x="5636245" y="5101851"/>
            <a:chExt cx="144016" cy="144016"/>
          </a:xfrm>
        </p:grpSpPr>
        <p:cxnSp>
          <p:nvCxnSpPr>
            <p:cNvPr id="3" name="직선 연결선 10">
              <a:extLst>
                <a:ext uri="{FF2B5EF4-FFF2-40B4-BE49-F238E27FC236}">
                  <a16:creationId xmlns:a16="http://schemas.microsoft.com/office/drawing/2014/main" id="{BAA62F83-B2E6-8F6E-817E-61C2824F9B9D}"/>
                </a:ext>
              </a:extLst>
            </p:cNvPr>
            <p:cNvCxnSpPr/>
            <p:nvPr/>
          </p:nvCxnSpPr>
          <p:spPr>
            <a:xfrm flipH="1">
              <a:off x="5636245" y="5106613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11">
              <a:extLst>
                <a:ext uri="{FF2B5EF4-FFF2-40B4-BE49-F238E27FC236}">
                  <a16:creationId xmlns:a16="http://schemas.microsoft.com/office/drawing/2014/main" id="{55ADEEDD-AE5A-F314-1750-588F3822A2EB}"/>
                </a:ext>
              </a:extLst>
            </p:cNvPr>
            <p:cNvCxnSpPr/>
            <p:nvPr/>
          </p:nvCxnSpPr>
          <p:spPr>
            <a:xfrm rot="16200000" flipH="1">
              <a:off x="5566618" y="5173859"/>
              <a:ext cx="14401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842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angeloyeo.github.io\pics\2020-07-07-Euler_Formula\euler_n_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294" y="332582"/>
            <a:ext cx="9526588" cy="619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32" y="1844824"/>
                <a:ext cx="1355179" cy="6696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509120"/>
                <a:ext cx="1257395" cy="6690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𝑖</m:t>
                                  </m:r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/>
                                    </a:rPr>
                                    <m:t>10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845" y="3212976"/>
                <a:ext cx="1262333" cy="67351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87347">
                <a:off x="6105654" y="4067780"/>
                <a:ext cx="33855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51080">
                <a:off x="5355858" y="2581201"/>
                <a:ext cx="338554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9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9</cp:revision>
  <dcterms:created xsi:type="dcterms:W3CDTF">2020-07-10T03:09:42Z</dcterms:created>
  <dcterms:modified xsi:type="dcterms:W3CDTF">2023-04-24T13:22:58Z</dcterms:modified>
</cp:coreProperties>
</file>