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65" r:id="rId6"/>
    <p:sldId id="266" r:id="rId7"/>
    <p:sldId id="258" r:id="rId8"/>
    <p:sldId id="261" r:id="rId9"/>
    <p:sldId id="267" r:id="rId10"/>
    <p:sldId id="262" r:id="rId11"/>
    <p:sldId id="268" r:id="rId12"/>
    <p:sldId id="263" r:id="rId13"/>
    <p:sldId id="269" r:id="rId14"/>
    <p:sldId id="264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226943" y="3148642"/>
            <a:ext cx="1656272" cy="1095554"/>
          </a:xfrm>
          <a:custGeom>
            <a:avLst/>
            <a:gdLst>
              <a:gd name="connsiteX0" fmla="*/ 1656272 w 1656272"/>
              <a:gd name="connsiteY0" fmla="*/ 1095554 h 1095554"/>
              <a:gd name="connsiteX1" fmla="*/ 707366 w 1656272"/>
              <a:gd name="connsiteY1" fmla="*/ 577969 h 1095554"/>
              <a:gd name="connsiteX2" fmla="*/ 0 w 1656272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6272" h="1095554">
                <a:moveTo>
                  <a:pt x="1656272" y="1095554"/>
                </a:moveTo>
                <a:cubicBezTo>
                  <a:pt x="1319841" y="928057"/>
                  <a:pt x="983411" y="760561"/>
                  <a:pt x="707366" y="577969"/>
                </a:cubicBezTo>
                <a:cubicBezTo>
                  <a:pt x="431321" y="395377"/>
                  <a:pt x="219973" y="245853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39952" y="306896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032" y="3645024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136" y="4149080"/>
            <a:ext cx="144016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59832" y="2420888"/>
            <a:ext cx="144016" cy="14401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2779" y="1944479"/>
            <a:ext cx="144016" cy="14401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58799" y="3284984"/>
            <a:ext cx="144016" cy="1440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70" y="3779748"/>
                <a:ext cx="79303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66" y="3284984"/>
                <a:ext cx="7930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78" y="2699628"/>
                <a:ext cx="7930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051556"/>
                <a:ext cx="89082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195" y="1575147"/>
                <a:ext cx="890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=3?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61" y="3100318"/>
                <a:ext cx="89082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 flipH="1">
            <a:off x="3347864" y="3148642"/>
            <a:ext cx="684915" cy="1363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302948" y="2577480"/>
            <a:ext cx="684914" cy="4194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4104787" y="2142778"/>
            <a:ext cx="72008" cy="6444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93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AE9D3E-2AC5-D784-59E9-24B519456BC5}"/>
              </a:ext>
            </a:extLst>
          </p:cNvPr>
          <p:cNvSpPr/>
          <p:nvPr/>
        </p:nvSpPr>
        <p:spPr>
          <a:xfrm>
            <a:off x="3246318" y="1433512"/>
            <a:ext cx="2549817" cy="25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F1705-B288-24B1-39E8-8EAFA6F9A14D}"/>
              </a:ext>
            </a:extLst>
          </p:cNvPr>
          <p:cNvSpPr txBox="1"/>
          <p:nvPr/>
        </p:nvSpPr>
        <p:spPr>
          <a:xfrm>
            <a:off x="3359879" y="1378868"/>
            <a:ext cx="265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Uncertain movement by x = 4</a:t>
            </a:r>
          </a:p>
        </p:txBody>
      </p:sp>
    </p:spTree>
    <p:extLst>
      <p:ext uri="{BB962C8B-B14F-4D97-AF65-F5344CB8AC3E}">
        <p14:creationId xmlns:p14="http://schemas.microsoft.com/office/powerpoint/2010/main" val="15758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8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8FF2F-C1B7-1778-0342-1CFD1A2C0DBC}"/>
              </a:ext>
            </a:extLst>
          </p:cNvPr>
          <p:cNvSpPr/>
          <p:nvPr/>
        </p:nvSpPr>
        <p:spPr>
          <a:xfrm>
            <a:off x="2742261" y="1433512"/>
            <a:ext cx="3557932" cy="25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3E560-621E-467D-403E-C8864679325C}"/>
              </a:ext>
            </a:extLst>
          </p:cNvPr>
          <p:cNvSpPr txBox="1"/>
          <p:nvPr/>
        </p:nvSpPr>
        <p:spPr>
          <a:xfrm>
            <a:off x="2505066" y="1378868"/>
            <a:ext cx="436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Twice of uncertain movement by x = 4 from x = 0</a:t>
            </a:r>
          </a:p>
        </p:txBody>
      </p:sp>
    </p:spTree>
    <p:extLst>
      <p:ext uri="{BB962C8B-B14F-4D97-AF65-F5344CB8AC3E}">
        <p14:creationId xmlns:p14="http://schemas.microsoft.com/office/powerpoint/2010/main" val="41026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94" y="5292186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83" y="4510113"/>
            <a:ext cx="1205790" cy="16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2101"/>
            <a:ext cx="1538727" cy="115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3933056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00668" y="2348880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34216" y="2187264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551316" y="603088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71" y="1510662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6194453" y="3997701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11553" y="2413525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1099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3486837" y="5977810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03937" y="4393634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04" y="4310505"/>
            <a:ext cx="1061893" cy="189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01696" y="124901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사전확률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예측값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2276872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실제 측정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6213" y="2840103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사전확률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예측값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3759" y="3861048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사후확률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갱신값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4543" y="2420871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초기값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혹은 이전의 사후확률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3078" y="3599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위치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782" y="22312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높이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4128" y="17992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위치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9832" y="4310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높이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2990" y="35994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위치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8694" y="223128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높이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27659" y="55866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위치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63363" y="4218538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pdf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높이</a:t>
            </a:r>
          </a:p>
        </p:txBody>
      </p:sp>
      <p:sp>
        <p:nvSpPr>
          <p:cNvPr id="20" name="굽은 화살표 19"/>
          <p:cNvSpPr/>
          <p:nvPr/>
        </p:nvSpPr>
        <p:spPr>
          <a:xfrm>
            <a:off x="1185858" y="124901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굽은 화살표 44"/>
          <p:cNvSpPr/>
          <p:nvPr/>
        </p:nvSpPr>
        <p:spPr>
          <a:xfrm rot="5400000">
            <a:off x="6906845" y="890609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굽은 화살표 46"/>
          <p:cNvSpPr/>
          <p:nvPr/>
        </p:nvSpPr>
        <p:spPr>
          <a:xfrm rot="10800000">
            <a:off x="6541322" y="481466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굽은 화살표 47"/>
          <p:cNvSpPr/>
          <p:nvPr/>
        </p:nvSpPr>
        <p:spPr>
          <a:xfrm rot="16200000">
            <a:off x="1636018" y="4310645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980728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59184" y="980728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measure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95442" y="5532829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960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10" y="2495929"/>
            <a:ext cx="1091887" cy="169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83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94" y="5292186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83" y="4510113"/>
            <a:ext cx="1205790" cy="16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2101"/>
            <a:ext cx="1538727" cy="115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3933056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800668" y="2348880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34216" y="2187264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551316" y="603088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71" y="1510662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6194453" y="3997701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11553" y="2413525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1099"/>
            <a:ext cx="2289912" cy="7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3486837" y="5977810"/>
            <a:ext cx="259228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03937" y="4393634"/>
            <a:ext cx="0" cy="17365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04" y="4310505"/>
            <a:ext cx="1061893" cy="189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35896" y="1249015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Prior Probability(Predicted)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211369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Actual</a:t>
            </a: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Measurement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5669" y="2840103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Prior Probability</a:t>
            </a: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(Predicted)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4687" y="3861048"/>
            <a:ext cx="183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Posterior Probability</a:t>
            </a: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(Updated)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0427" y="2420871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Initial Value</a:t>
            </a: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(Or previous posterior)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3078" y="357301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position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239" y="22312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pdf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4128" y="179923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position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0289" y="4310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pdf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62990" y="359943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position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9151" y="22312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pdf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1772" y="558669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position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93820" y="4218538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pdf</a:t>
            </a:r>
          </a:p>
        </p:txBody>
      </p:sp>
      <p:sp>
        <p:nvSpPr>
          <p:cNvPr id="20" name="굽은 화살표 19"/>
          <p:cNvSpPr/>
          <p:nvPr/>
        </p:nvSpPr>
        <p:spPr>
          <a:xfrm>
            <a:off x="1185858" y="124901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굽은 화살표 44"/>
          <p:cNvSpPr/>
          <p:nvPr/>
        </p:nvSpPr>
        <p:spPr>
          <a:xfrm rot="5400000">
            <a:off x="6906845" y="890609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굽은 화살표 46"/>
          <p:cNvSpPr/>
          <p:nvPr/>
        </p:nvSpPr>
        <p:spPr>
          <a:xfrm rot="10800000">
            <a:off x="6541322" y="4814665"/>
            <a:ext cx="1587707" cy="794765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굽은 화살표 47"/>
          <p:cNvSpPr/>
          <p:nvPr/>
        </p:nvSpPr>
        <p:spPr>
          <a:xfrm rot="16200000">
            <a:off x="1636018" y="4310645"/>
            <a:ext cx="772025" cy="1672343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980728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59184" y="980728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measure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95442" y="5532829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71" y="5532829"/>
                <a:ext cx="12306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960"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10" y="2495929"/>
            <a:ext cx="1091887" cy="169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4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34568"/>
              </p:ext>
            </p:extLst>
          </p:nvPr>
        </p:nvGraphicFramePr>
        <p:xfrm>
          <a:off x="1432560" y="1397000"/>
          <a:ext cx="68838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 출구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서초역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번출구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사랑의 교회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교대역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잘못내림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출발하지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확률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(P(X=x))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5CCD6B7-57AE-2FD8-0863-03C99C718BB3}"/>
              </a:ext>
            </a:extLst>
          </p:cNvPr>
          <p:cNvSpPr/>
          <p:nvPr/>
        </p:nvSpPr>
        <p:spPr>
          <a:xfrm>
            <a:off x="3246318" y="1433512"/>
            <a:ext cx="2549817" cy="25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D3878-52DE-E2D7-6DD6-26566CD019C5}"/>
              </a:ext>
            </a:extLst>
          </p:cNvPr>
          <p:cNvSpPr txBox="1"/>
          <p:nvPr/>
        </p:nvSpPr>
        <p:spPr>
          <a:xfrm>
            <a:off x="3058443" y="1378868"/>
            <a:ext cx="3260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 of two Gaussian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1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6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0468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rgbClr val="EDB120"/>
                          </a:solidFill>
                          <a:latin typeface="Cambria Math"/>
                          <a:ea typeface="Cambria Math"/>
                        </a:rPr>
                        <m:t>⊛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ko-KR" b="1" i="1" dirty="0">
                  <a:solidFill>
                    <a:srgbClr val="EDB12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EDB12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b="1" i="1">
                          <a:solidFill>
                            <a:srgbClr val="EDB120"/>
                          </a:solidFill>
                          <a:latin typeface="Cambria Math"/>
                        </a:rPr>
                        <m:t>𝓝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573016"/>
                <a:ext cx="2611933" cy="6826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8FDDCE5-1437-9AAA-4653-20839C5C0108}"/>
              </a:ext>
            </a:extLst>
          </p:cNvPr>
          <p:cNvSpPr/>
          <p:nvPr/>
        </p:nvSpPr>
        <p:spPr>
          <a:xfrm>
            <a:off x="3246318" y="1433512"/>
            <a:ext cx="2549817" cy="25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E3E9-1167-4FDB-A04B-AFF683604E5B}"/>
              </a:ext>
            </a:extLst>
          </p:cNvPr>
          <p:cNvSpPr txBox="1"/>
          <p:nvPr/>
        </p:nvSpPr>
        <p:spPr>
          <a:xfrm>
            <a:off x="2879804" y="1378868"/>
            <a:ext cx="361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Convolution of two Gaussian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3275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2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B225A-B25A-CDA2-3CBB-FC038C11AD1F}"/>
              </a:ext>
            </a:extLst>
          </p:cNvPr>
          <p:cNvSpPr/>
          <p:nvPr/>
        </p:nvSpPr>
        <p:spPr>
          <a:xfrm>
            <a:off x="3246318" y="1433512"/>
            <a:ext cx="2549817" cy="254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1199C-A303-129E-7561-D4CC6D0E0F13}"/>
              </a:ext>
            </a:extLst>
          </p:cNvPr>
          <p:cNvSpPr txBox="1"/>
          <p:nvPr/>
        </p:nvSpPr>
        <p:spPr>
          <a:xfrm>
            <a:off x="2525190" y="1378868"/>
            <a:ext cx="432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Two Gaussian distributions with different variances</a:t>
            </a:r>
          </a:p>
        </p:txBody>
      </p:sp>
    </p:spTree>
    <p:extLst>
      <p:ext uri="{BB962C8B-B14F-4D97-AF65-F5344CB8AC3E}">
        <p14:creationId xmlns:p14="http://schemas.microsoft.com/office/powerpoint/2010/main" val="287285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200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나눔고딕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14</cp:revision>
  <dcterms:created xsi:type="dcterms:W3CDTF">2006-10-05T04:04:58Z</dcterms:created>
  <dcterms:modified xsi:type="dcterms:W3CDTF">2023-05-08T05:35:01Z</dcterms:modified>
</cp:coreProperties>
</file>