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59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0" d="100"/>
          <a:sy n="100" d="100"/>
        </p:scale>
        <p:origin x="1014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2AE7B65-CD1D-4B5A-AC0B-EC628A1EC4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604126-17AA-4904-9CED-2E02570D101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956101-B332-4D99-A989-EB22E2BE8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5C9CE56-4111-4664-9DAB-718050960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7DCACFE-D477-49B7-868C-557AC50ED5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4110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41B5D79-7F18-4839-AFB1-262702965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1CE89AA-1DF3-4575-8A26-2D7FDE842A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C8AF2F-01E3-4D72-A75F-8DAB7BEAA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2F472B-8D56-4F79-87DE-C0CFCCE40E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E46DF30-C40A-478A-8981-09D7360E9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9182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5305361-07C5-4641-A262-9FC9A82789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6A2A7D-4E1D-4873-8785-29676E81CC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17FA96-D437-4429-B045-3FE6F30E2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B9636B6-C900-4FB3-B275-79172C01D6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8ED465-2BE0-4673-949C-CD60BEC2A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71853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A9ED4DE-27A0-41B7-BCC5-40742CC5CE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50C49DB-C818-4F74-868F-FA33FAA1CF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711DCE0-9518-49C9-A860-856B8DF2AC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771609-680C-4909-BAFA-B3644BA0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E4197E-FF65-4FC6-909E-9713E064B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71564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E2B0A9-E3FF-48C7-A029-6A5993DEFE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07356A-E1E3-4233-A840-25B3B2FDBB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08994BD-9447-4F9D-B330-A49FF52AE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620886-08F1-44F1-AD20-2E3D93E7D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684289-6DF5-4D24-BB02-B1B9F988F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25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6EDCB4-D164-4AA7-87C6-CCD4A252C3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D949049-60CE-4731-9558-19799CD900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9205D79-F835-4272-8FDE-16AADB9ED2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D120705-E67C-4057-BF18-904AFF548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50017F9-A1EE-4EA7-B2DA-8EDC0B4B6F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DEC0B46-B375-440C-AC1D-6D13344D9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52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180053-93E8-4C58-BE22-C976AF6CB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131C3-1CC6-45FD-81D2-2D3BC99D12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770B383-B2B2-48E5-8967-5689D159C1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A0629A68-9B9E-405E-8F2F-7922E056B4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5A15E5C-8142-4173-A393-87E27DB94D7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D5536FB-1353-4125-853E-AFC2DE7731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2C0F608-7960-4858-A83B-694F59EC2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34DA77F-8D2B-4F4B-9AE3-E91F5C112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74477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3897722-2820-414A-8280-9DDD8C0CD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ADAB480-1DE4-4E57-B91E-F1056E1C9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DF24594-2316-4133-94EA-118599D78E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E4D90E1-31BF-4D36-92E5-8029951E7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5690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9974F95-2729-4140-BE8E-A55EB1D5A4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6291714-F8E6-478B-9128-448B355944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D1A6EB0-FD15-4655-9F74-4DF53EFC6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967646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E2A3EAC-64A8-4F9E-B6BD-33B0C6396A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776432-825F-434F-8C62-1A5C1C753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B961F4F-700A-4A07-8B0E-04B4A270A0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09B8D49-3126-43C2-BFEC-7FDAF30062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A35F09-7E7B-444E-A7C0-3FD16D2AD9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FAC7B80-29C2-472F-989D-14F79369A5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048500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E60F4-E3A4-415F-881F-94115EAA2E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69A3372-5DAC-4069-B8E1-3F7B1366F81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43FF44-8BF4-4FB1-81EC-C255E55188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3F91A5-CFF3-4FEC-963D-056C85E754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55914A5-9561-4C1C-A0DE-0EFF39B4A0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96A670A-82AE-4A90-B8A3-083B59C77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795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104ACBE5-D800-4AB6-BA18-8CE9F52402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6654B5F-D7B7-4514-BAD5-FD122D76DE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8A1D55-0ECE-4DB1-BAE1-80C435A131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D3D61C-91E8-4975-B752-B0ED7D93F697}" type="datetimeFigureOut">
              <a:rPr lang="ko-KR" altLang="en-US" smtClean="0"/>
              <a:t>2023-05-08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9E9544-1868-4252-B071-6951878053C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0563F1-C736-4B8E-8108-C74B883FF4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CAE16E-D549-42A1-967A-57D479DFCD1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40034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5EBE03-7A64-4D14-BE04-30E09CE0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68" y="527901"/>
            <a:ext cx="7736264" cy="5802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746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그림 2">
            <a:extLst>
              <a:ext uri="{FF2B5EF4-FFF2-40B4-BE49-F238E27FC236}">
                <a16:creationId xmlns:a16="http://schemas.microsoft.com/office/drawing/2014/main" id="{955EBE03-7A64-4D14-BE04-30E09CE0A2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7868" y="527901"/>
            <a:ext cx="7736264" cy="580219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E623ADB-0877-5318-DFA8-96A912B560D0}"/>
              </a:ext>
            </a:extLst>
          </p:cNvPr>
          <p:cNvSpPr txBox="1"/>
          <p:nvPr/>
        </p:nvSpPr>
        <p:spPr>
          <a:xfrm>
            <a:off x="4947127" y="5960767"/>
            <a:ext cx="2297745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Count </a:t>
            </a:r>
            <a:r>
              <a:rPr lang="en-US"/>
              <a:t>of success(k)</a:t>
            </a:r>
          </a:p>
        </p:txBody>
      </p:sp>
    </p:spTree>
    <p:extLst>
      <p:ext uri="{BB962C8B-B14F-4D97-AF65-F5344CB8AC3E}">
        <p14:creationId xmlns:p14="http://schemas.microsoft.com/office/powerpoint/2010/main" val="235246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8" y="1706862"/>
            <a:ext cx="3477781" cy="344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485" y="1706862"/>
            <a:ext cx="3444276" cy="344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417" y="1706862"/>
            <a:ext cx="3464536" cy="344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1904348" y="1406105"/>
                <a:ext cx="138679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400" dirty="0">
                    <a:latin typeface="KoPub돋움체 Bold" pitchFamily="18" charset="-127"/>
                    <a:ea typeface="KoPub돋움체 Bold" pitchFamily="18" charset="-127"/>
                  </a:rPr>
                  <a:t>이 꽤 작은 경우</a:t>
                </a: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4348" y="1406105"/>
                <a:ext cx="1386790" cy="307777"/>
              </a:xfrm>
              <a:prstGeom prst="rect">
                <a:avLst/>
              </a:prstGeom>
              <a:blipFill rotWithShape="1">
                <a:blip r:embed="rId5"/>
                <a:stretch>
                  <a:fillRect t="-2000" r="-439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/>
              <p:cNvSpPr txBox="1"/>
              <p:nvPr/>
            </p:nvSpPr>
            <p:spPr>
              <a:xfrm>
                <a:off x="4801006" y="1406105"/>
                <a:ext cx="258801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400" dirty="0">
                    <a:latin typeface="KoPub돋움체 Bold" pitchFamily="18" charset="-127"/>
                    <a:ea typeface="KoPub돋움체 Bold" pitchFamily="18" charset="-127"/>
                  </a:rPr>
                  <a:t>은 충분히 크지만</a:t>
                </a:r>
                <a:r>
                  <a:rPr lang="en-US" altLang="ko-KR" sz="1400" dirty="0">
                    <a:latin typeface="KoPub돋움체 Bold" pitchFamily="18" charset="-127"/>
                    <a:ea typeface="KoPub돋움체 Bold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sz="1400" dirty="0">
                    <a:latin typeface="KoPub돋움체 Bold" pitchFamily="18" charset="-127"/>
                    <a:ea typeface="KoPub돋움체 Bold" pitchFamily="18" charset="-127"/>
                  </a:rPr>
                  <a:t>가 작은 경우</a:t>
                </a:r>
              </a:p>
            </p:txBody>
          </p:sp>
        </mc:Choice>
        <mc:Fallback xmlns=""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01006" y="1406105"/>
                <a:ext cx="2588016" cy="307777"/>
              </a:xfrm>
              <a:prstGeom prst="rect">
                <a:avLst/>
              </a:prstGeom>
              <a:blipFill rotWithShape="1">
                <a:blip r:embed="rId6"/>
                <a:stretch>
                  <a:fillRect t="-2000" r="-236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50700" y="1406105"/>
                <a:ext cx="2430922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𝑛</m:t>
                    </m:r>
                  </m:oMath>
                </a14:m>
                <a:r>
                  <a:rPr lang="ko-KR" altLang="en-US" sz="1400" dirty="0">
                    <a:latin typeface="KoPub돋움체 Bold" pitchFamily="18" charset="-127"/>
                    <a:ea typeface="KoPub돋움체 Bold" pitchFamily="18" charset="-127"/>
                  </a:rPr>
                  <a:t>은 충분히 크지만</a:t>
                </a:r>
                <a:r>
                  <a:rPr lang="en-US" altLang="ko-KR" sz="1400" dirty="0">
                    <a:latin typeface="KoPub돋움체 Bold" pitchFamily="18" charset="-127"/>
                    <a:ea typeface="KoPub돋움체 Bold" pitchFamily="18" charset="-127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1400" b="0" i="1" smtClean="0">
                        <a:latin typeface="Cambria Math"/>
                      </a:rPr>
                      <m:t>𝑝</m:t>
                    </m:r>
                  </m:oMath>
                </a14:m>
                <a:r>
                  <a:rPr lang="ko-KR" altLang="en-US" sz="1400" dirty="0">
                    <a:latin typeface="KoPub돋움체 Bold" pitchFamily="18" charset="-127"/>
                    <a:ea typeface="KoPub돋움체 Bold" pitchFamily="18" charset="-127"/>
                  </a:rPr>
                  <a:t>가 큰 경우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0700" y="1406105"/>
                <a:ext cx="2430922" cy="307777"/>
              </a:xfrm>
              <a:prstGeom prst="rect">
                <a:avLst/>
              </a:prstGeom>
              <a:blipFill rotWithShape="1">
                <a:blip r:embed="rId7"/>
                <a:stretch>
                  <a:fillRect t="-2000" r="-251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8533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048" y="1706862"/>
            <a:ext cx="3477781" cy="344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80485" y="1706862"/>
            <a:ext cx="3444276" cy="344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6417" y="1706862"/>
            <a:ext cx="3464536" cy="34442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1704167" y="1406105"/>
                <a:ext cx="1787156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latin typeface="KoPub돋움체 Bold" pitchFamily="18" charset="-127"/>
                    <a:ea typeface="KoPub돋움체 Bold" pitchFamily="18" charset="-127"/>
                  </a:rPr>
                  <a:t>When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KoPub돋움체 Bold" pitchFamily="18" charset="-127"/>
                      </a:rPr>
                      <m:t>𝑛</m:t>
                    </m:r>
                  </m:oMath>
                </a14:m>
                <a:r>
                  <a:rPr lang="en-US" altLang="ko-KR" sz="1400" dirty="0">
                    <a:latin typeface="KoPub돋움체 Bold" pitchFamily="18" charset="-127"/>
                    <a:ea typeface="KoPub돋움체 Bold" pitchFamily="18" charset="-127"/>
                  </a:rPr>
                  <a:t> is too small</a:t>
                </a:r>
                <a:endParaRPr lang="ko-KR" altLang="en-US" sz="1400" dirty="0"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4167" y="1406105"/>
                <a:ext cx="1787156" cy="307777"/>
              </a:xfrm>
              <a:prstGeom prst="rect">
                <a:avLst/>
              </a:prstGeom>
              <a:blipFill>
                <a:blip r:embed="rId5"/>
                <a:stretch>
                  <a:fillRect l="-1024" t="-4000" r="-683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202477" y="1406105"/>
                <a:ext cx="17851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b="0" dirty="0"/>
                  <a:t>Large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altLang="ko-KR" sz="1400" b="0" dirty="0"/>
                  <a:t> but small </a:t>
                </a:r>
                <a14:m>
                  <m:oMath xmlns:m="http://schemas.openxmlformats.org/officeDocument/2006/math">
                    <m:r>
                      <a:rPr lang="en-US" altLang="ko-KR" sz="1400" b="0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endParaRPr lang="ko-KR" altLang="en-US" sz="1400" dirty="0">
                  <a:latin typeface="KoPub돋움체 Bold" pitchFamily="18" charset="-127"/>
                  <a:ea typeface="KoPub돋움체 Bold" pitchFamily="18" charset="-127"/>
                </a:endParaRPr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2477" y="1406105"/>
                <a:ext cx="1785104" cy="307777"/>
              </a:xfrm>
              <a:prstGeom prst="rect">
                <a:avLst/>
              </a:prstGeom>
              <a:blipFill>
                <a:blip r:embed="rId6"/>
                <a:stretch>
                  <a:fillRect l="-683" t="-8000" b="-16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8782107" y="1406105"/>
                <a:ext cx="176811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altLang="ko-KR" sz="1400" dirty="0">
                    <a:ea typeface="KoPub돋움체 Bold" pitchFamily="18" charset="-127"/>
                  </a:rPr>
                  <a:t>Large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KoPub돋움체 Bold" pitchFamily="18" charset="-127"/>
                      </a:rPr>
                      <m:t>𝑛</m:t>
                    </m:r>
                  </m:oMath>
                </a14:m>
                <a:r>
                  <a:rPr lang="en-US" altLang="ko-KR" sz="1400" dirty="0">
                    <a:ea typeface="KoPub돋움체 Bold" pitchFamily="18" charset="-127"/>
                  </a:rPr>
                  <a:t> but large </a:t>
                </a:r>
                <a14:m>
                  <m:oMath xmlns:m="http://schemas.openxmlformats.org/officeDocument/2006/math">
                    <m:r>
                      <a:rPr lang="en-US" altLang="ko-KR" sz="1400" i="1" dirty="0" smtClean="0">
                        <a:latin typeface="Cambria Math" panose="02040503050406030204" pitchFamily="18" charset="0"/>
                        <a:ea typeface="KoPub돋움체 Bold" pitchFamily="18" charset="-127"/>
                      </a:rPr>
                      <m:t>𝑝</m:t>
                    </m:r>
                  </m:oMath>
                </a14:m>
                <a:endParaRPr lang="ko-KR" altLang="en-US" sz="1400" dirty="0">
                  <a:ea typeface="KoPub돋움체 Bold" pitchFamily="18" charset="-127"/>
                </a:endParaRPr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2107" y="1406105"/>
                <a:ext cx="1768113" cy="307777"/>
              </a:xfrm>
              <a:prstGeom prst="rect">
                <a:avLst/>
              </a:prstGeom>
              <a:blipFill>
                <a:blip r:embed="rId7"/>
                <a:stretch>
                  <a:fillRect l="-690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54251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44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KoPub돋움체 Bold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DongHoon</dc:creator>
  <cp:lastModifiedBy>여동훈</cp:lastModifiedBy>
  <cp:revision>4</cp:revision>
  <dcterms:created xsi:type="dcterms:W3CDTF">2021-04-24T09:24:10Z</dcterms:created>
  <dcterms:modified xsi:type="dcterms:W3CDTF">2023-05-08T05:47:07Z</dcterms:modified>
</cp:coreProperties>
</file>