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04A48F-0E1B-F30B-65B8-9F1E72E12DA0}"/>
                  </a:ext>
                </a:extLst>
              </p:cNvPr>
              <p:cNvSpPr txBox="1"/>
              <p:nvPr/>
            </p:nvSpPr>
            <p:spPr>
              <a:xfrm>
                <a:off x="5803695" y="1198281"/>
                <a:ext cx="553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 b="0" i="0" dirty="0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</a:rPr>
                        <m:t>Σ</m:t>
                      </m:r>
                    </m:oMath>
                  </m:oMathPara>
                </a14:m>
                <a:endParaRPr lang="en-US" altLang="ko-KR" sz="3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204A48F-0E1B-F30B-65B8-9F1E72E1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695" y="1198281"/>
                <a:ext cx="5533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476868-02AC-A796-5BF7-BEE2C88D3A1F}"/>
                  </a:ext>
                </a:extLst>
              </p:cNvPr>
              <p:cNvSpPr txBox="1"/>
              <p:nvPr/>
            </p:nvSpPr>
            <p:spPr>
              <a:xfrm>
                <a:off x="5645438" y="4997576"/>
                <a:ext cx="10280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600" b="0" i="1" dirty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3600" b="0" i="0" dirty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Σ</m:t>
                          </m:r>
                        </m:e>
                        <m:sup>
                          <m:r>
                            <a:rPr lang="en-US" altLang="ko-KR" sz="3600" b="0" i="0" dirty="0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ko-KR" sz="3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476868-02AC-A796-5BF7-BEE2C88D3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438" y="4997576"/>
                <a:ext cx="102803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594B2-D4D5-91CC-609C-95BA55D3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" y="1134953"/>
            <a:ext cx="5642233" cy="457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53B3-FE6D-6A68-F3AB-9FD7B21C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8" y="1134953"/>
            <a:ext cx="5538547" cy="45880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9589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3483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81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5</cp:revision>
  <dcterms:created xsi:type="dcterms:W3CDTF">2022-09-30T12:16:36Z</dcterms:created>
  <dcterms:modified xsi:type="dcterms:W3CDTF">2022-10-02T12:00:37Z</dcterms:modified>
</cp:coreProperties>
</file>