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5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C4BBF-C283-00C7-49EA-63D46532C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3AC94F-AC37-D626-574B-4CD1AFB67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08659-A344-4F43-B974-97C1C89D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377F8-A50F-C6D6-4A04-907A4499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A2BDE-CDD2-DC32-394B-F846E42B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7F628-6B36-BD76-BF41-A1929FF5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55906-DC31-40F1-9DDC-6E93C7530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3C4B-17E6-A140-8BE2-01CFC45A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88B91-48FC-18CB-96F9-42642E81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DD63-B05F-CA3B-843A-2F0C434F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AD6A7-3D71-BD9D-993A-BA658BE3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979EA-A1F0-B705-1FAA-E2135EF3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35C5D-590D-9956-3FE7-42A8BD02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7E84F-B591-881D-083C-AF7A85F3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5D94E-8809-DF04-DE70-42E1D46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1F8BC-5683-F17E-DF3E-5B144E1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1CF47-F4F2-6824-386C-6A45112A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19940-1E53-F123-385D-CC48A23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A77BE-E575-BCCF-CD58-4571A711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AA3A6-D93A-461B-C196-87830889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40D9-8746-34E8-603C-9D328E30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755-BB8F-00B4-3A9E-D9D19FEA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5EE9E-1C40-6303-3D6C-2B02AEB8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360E0-1B69-DB23-5B11-9BC3BAA7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F9D68-322B-BEC4-2BCB-F192E598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5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87C8E-AE28-684D-CDEC-2223CD2D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A85F5-9BBF-57D0-0A8D-497F97B54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13E87-1E5F-2672-A6FE-2B2A835C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5037E-8686-7DD2-E47D-5633F80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3FC5E-CAE0-1D0E-3420-86EF69CA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0A29EA-EED6-69CC-DB7E-73E79DA0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9BCE0-E882-AEFB-10DE-41B0114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06F28-8063-74CE-9026-831D56F6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D6B03-B1F5-7741-8970-C97F6090E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17BA9-EAAA-CE5E-8E18-CC42C59AC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BDEEF-337E-2BB4-6BA2-26983A78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1FE96-3C7C-459B-FA6B-1184643D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892B52-888C-1C47-0D66-8869FE0D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59D16-FDB0-AACE-C987-D66FB55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8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5C06-2088-F0DE-6E36-2C536A91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2D97C-FE5E-BF87-939A-0C691E77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B2B80-47B8-F0C9-EAAA-97D7BBFC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14F899-6419-256D-01ED-93DA5DA9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7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B39F4E-AC51-4665-1825-A9B25D35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4F797-92BA-91F3-932D-12D0B5F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65973-35E9-9087-F9E1-E3877744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4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55AE8-2532-A3CD-FDAF-4D66098F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ED9F4-BBAF-5BDD-65CF-A6440D46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07140-7254-5207-B1C2-C5BA36F1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B52B4-15D2-1398-8A44-D5CCF509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82429-ED94-F356-1EA1-633027F4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A0D5F-5115-3EA5-F9D6-ABCF893E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2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DA0FD-318F-5D57-1719-61C55CF1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BE2490-07D0-53FB-73DB-621B3283F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F13DF-973B-EE5E-EBA0-90441104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51D57-20F7-F85D-CAC4-148F7D0D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4270F-F314-3029-BAF5-F1A7999A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E9FF0-F35B-6B4A-AEEF-0E875B34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D3F385-C0C6-66A1-FC9A-29B8C4A8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B4DC4-E96C-CF21-B6F6-E81B398A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3F7F6-4F2C-EFF4-A63F-8F6A95CA9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E445-8268-4AE2-ADD9-AB110B2937C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EC2CB-1D8C-9474-D803-B0F2506F4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DC95C-BA4F-993C-11F7-37EB385F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3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5.emf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4260060-7BB3-D6BA-1E7C-90A2C4D34D63}"/>
              </a:ext>
            </a:extLst>
          </p:cNvPr>
          <p:cNvSpPr/>
          <p:nvPr/>
        </p:nvSpPr>
        <p:spPr>
          <a:xfrm>
            <a:off x="2571750" y="1562100"/>
            <a:ext cx="6305550" cy="3067050"/>
          </a:xfrm>
          <a:prstGeom prst="triangle">
            <a:avLst>
              <a:gd name="adj" fmla="val 10000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/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/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7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3098023-A15D-AFCE-1AFE-4404B736CE13}"/>
              </a:ext>
            </a:extLst>
          </p:cNvPr>
          <p:cNvCxnSpPr/>
          <p:nvPr/>
        </p:nvCxnSpPr>
        <p:spPr>
          <a:xfrm>
            <a:off x="1028700" y="5372100"/>
            <a:ext cx="10048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1274FF-ADB7-3FFD-1DE8-00DCA568400F}"/>
              </a:ext>
            </a:extLst>
          </p:cNvPr>
          <p:cNvCxnSpPr>
            <a:cxnSpLocks/>
          </p:cNvCxnSpPr>
          <p:nvPr/>
        </p:nvCxnSpPr>
        <p:spPr>
          <a:xfrm flipV="1">
            <a:off x="1357313" y="347662"/>
            <a:ext cx="0" cy="5516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/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/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937D488-A4A7-3946-CA98-3ED5DCDD9EB8}"/>
              </a:ext>
            </a:extLst>
          </p:cNvPr>
          <p:cNvCxnSpPr>
            <a:cxnSpLocks/>
          </p:cNvCxnSpPr>
          <p:nvPr/>
        </p:nvCxnSpPr>
        <p:spPr>
          <a:xfrm flipV="1">
            <a:off x="2686050" y="1624013"/>
            <a:ext cx="6076950" cy="293131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/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/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4615604" y="233560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blipFill>
                <a:blip r:embed="rId4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5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8" name="그림 3037">
            <a:extLst>
              <a:ext uri="{FF2B5EF4-FFF2-40B4-BE49-F238E27FC236}">
                <a16:creationId xmlns:a16="http://schemas.microsoft.com/office/drawing/2014/main" id="{440E281C-5145-5EF3-2E2A-B11973308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21653">
            <a:off x="5982797" y="1045962"/>
            <a:ext cx="5348260" cy="4011195"/>
          </a:xfrm>
          <a:prstGeom prst="rect">
            <a:avLst/>
          </a:prstGeom>
        </p:spPr>
      </p:pic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타원 3039">
            <a:extLst>
              <a:ext uri="{FF2B5EF4-FFF2-40B4-BE49-F238E27FC236}">
                <a16:creationId xmlns:a16="http://schemas.microsoft.com/office/drawing/2014/main" id="{52CE601F-BFC2-DEA7-FF05-7B3632283761}"/>
              </a:ext>
            </a:extLst>
          </p:cNvPr>
          <p:cNvSpPr/>
          <p:nvPr/>
        </p:nvSpPr>
        <p:spPr>
          <a:xfrm>
            <a:off x="10445410" y="233560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7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/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blipFill>
                <a:blip r:embed="rId8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9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97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4615604" y="233560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2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blipFill>
                <a:blip r:embed="rId3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4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8" name="그림 3037">
            <a:extLst>
              <a:ext uri="{FF2B5EF4-FFF2-40B4-BE49-F238E27FC236}">
                <a16:creationId xmlns:a16="http://schemas.microsoft.com/office/drawing/2014/main" id="{440E281C-5145-5EF3-2E2A-B11973308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21653">
            <a:off x="5982797" y="1045962"/>
            <a:ext cx="5348260" cy="4011195"/>
          </a:xfrm>
          <a:prstGeom prst="rect">
            <a:avLst/>
          </a:prstGeom>
        </p:spPr>
      </p:pic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타원 3039">
            <a:extLst>
              <a:ext uri="{FF2B5EF4-FFF2-40B4-BE49-F238E27FC236}">
                <a16:creationId xmlns:a16="http://schemas.microsoft.com/office/drawing/2014/main" id="{52CE601F-BFC2-DEA7-FF05-7B3632283761}"/>
              </a:ext>
            </a:extLst>
          </p:cNvPr>
          <p:cNvSpPr/>
          <p:nvPr/>
        </p:nvSpPr>
        <p:spPr>
          <a:xfrm>
            <a:off x="10445410" y="233560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6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/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blipFill>
                <a:blip r:embed="rId7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8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2BF5BB5-83C4-85A7-13B1-7D771CD80F0A}"/>
              </a:ext>
            </a:extLst>
          </p:cNvPr>
          <p:cNvSpPr/>
          <p:nvPr/>
        </p:nvSpPr>
        <p:spPr>
          <a:xfrm>
            <a:off x="2628838" y="2701191"/>
            <a:ext cx="914400" cy="914400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7FB5966-A9EE-B5FB-35F7-BB5128182563}"/>
              </a:ext>
            </a:extLst>
          </p:cNvPr>
          <p:cNvSpPr/>
          <p:nvPr/>
        </p:nvSpPr>
        <p:spPr>
          <a:xfrm>
            <a:off x="2163307" y="2235660"/>
            <a:ext cx="1845462" cy="1845462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1584C47-524B-F7AE-48C7-F21EFFFAEBAD}"/>
              </a:ext>
            </a:extLst>
          </p:cNvPr>
          <p:cNvSpPr/>
          <p:nvPr/>
        </p:nvSpPr>
        <p:spPr>
          <a:xfrm>
            <a:off x="1715544" y="1787897"/>
            <a:ext cx="2740988" cy="2740988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47E815E-9721-52B4-CA9F-E8503B3E081F}"/>
              </a:ext>
            </a:extLst>
          </p:cNvPr>
          <p:cNvSpPr/>
          <p:nvPr/>
        </p:nvSpPr>
        <p:spPr>
          <a:xfrm>
            <a:off x="1241937" y="1314290"/>
            <a:ext cx="3688202" cy="3688202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61A7C00-B131-C342-CC4A-CAEAA901E90D}"/>
              </a:ext>
            </a:extLst>
          </p:cNvPr>
          <p:cNvSpPr/>
          <p:nvPr/>
        </p:nvSpPr>
        <p:spPr>
          <a:xfrm rot="19985031">
            <a:off x="8157246" y="2734660"/>
            <a:ext cx="1107960" cy="695688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9286454-DC64-2914-B0EC-7081AB41D36C}"/>
              </a:ext>
            </a:extLst>
          </p:cNvPr>
          <p:cNvSpPr/>
          <p:nvPr/>
        </p:nvSpPr>
        <p:spPr>
          <a:xfrm rot="19985031">
            <a:off x="7593172" y="2380478"/>
            <a:ext cx="2236108" cy="1404052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C106274-3A4E-FA9A-2EDD-6D899D82FF79}"/>
              </a:ext>
            </a:extLst>
          </p:cNvPr>
          <p:cNvSpPr/>
          <p:nvPr/>
        </p:nvSpPr>
        <p:spPr>
          <a:xfrm rot="19985031">
            <a:off x="7050627" y="2039814"/>
            <a:ext cx="3321198" cy="2085381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2C9DFA3-EB44-1E85-988E-F90E8264A022}"/>
              </a:ext>
            </a:extLst>
          </p:cNvPr>
          <p:cNvSpPr/>
          <p:nvPr/>
        </p:nvSpPr>
        <p:spPr>
          <a:xfrm rot="19985031">
            <a:off x="6476767" y="1679487"/>
            <a:ext cx="4468918" cy="2806034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65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39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1</cp:revision>
  <dcterms:created xsi:type="dcterms:W3CDTF">2022-09-30T12:16:36Z</dcterms:created>
  <dcterms:modified xsi:type="dcterms:W3CDTF">2022-09-30T12:58:32Z</dcterms:modified>
</cp:coreProperties>
</file>