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8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2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6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43A9AC-C6EB-5887-4B7A-5AD1E24B8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42" y="2620712"/>
            <a:ext cx="4409398" cy="1206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A9BBAF-260F-4B42-9DAA-74942CE44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140" y="2620712"/>
            <a:ext cx="4409398" cy="220878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CACE0-A9E6-B173-2778-3839142F3409}"/>
              </a:ext>
            </a:extLst>
          </p:cNvPr>
          <p:cNvCxnSpPr/>
          <p:nvPr/>
        </p:nvCxnSpPr>
        <p:spPr>
          <a:xfrm flipH="1" flipV="1">
            <a:off x="2992582" y="3106335"/>
            <a:ext cx="437512" cy="322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75C8BE-AE59-2742-FBA6-EBDB263DB601}"/>
              </a:ext>
            </a:extLst>
          </p:cNvPr>
          <p:cNvSpPr txBox="1"/>
          <p:nvPr/>
        </p:nvSpPr>
        <p:spPr>
          <a:xfrm>
            <a:off x="3430094" y="324433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5018D8-9E1C-B492-77CA-976812B3C691}"/>
              </a:ext>
            </a:extLst>
          </p:cNvPr>
          <p:cNvSpPr/>
          <p:nvPr/>
        </p:nvSpPr>
        <p:spPr>
          <a:xfrm>
            <a:off x="5176936" y="302535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67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F23010-75B8-800A-3D39-FB29E5F5C627}"/>
              </a:ext>
            </a:extLst>
          </p:cNvPr>
          <p:cNvGrpSpPr/>
          <p:nvPr/>
        </p:nvGrpSpPr>
        <p:grpSpPr>
          <a:xfrm>
            <a:off x="1600427" y="1502149"/>
            <a:ext cx="9004820" cy="3853702"/>
            <a:chOff x="461456" y="1014714"/>
            <a:chExt cx="11282762" cy="4828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D50D3B-072D-3026-AB64-DDED3328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456" y="1014714"/>
              <a:ext cx="5352381" cy="482857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17C70C-D3FF-5287-F3A6-E41F4D89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837" y="1014714"/>
              <a:ext cx="5352381" cy="4828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0566C8-C131-4DC3-A3DE-2690C1AD79CB}"/>
              </a:ext>
            </a:extLst>
          </p:cNvPr>
          <p:cNvSpPr txBox="1"/>
          <p:nvPr/>
        </p:nvSpPr>
        <p:spPr>
          <a:xfrm>
            <a:off x="3001970" y="917374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E7ED-8F0E-E2A2-95EE-A7BD07265799}"/>
              </a:ext>
            </a:extLst>
          </p:cNvPr>
          <p:cNvSpPr txBox="1"/>
          <p:nvPr/>
        </p:nvSpPr>
        <p:spPr>
          <a:xfrm>
            <a:off x="7452103" y="463764"/>
            <a:ext cx="2034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  <a:p>
            <a:pPr algn="ctr"/>
            <a:r>
              <a:rPr lang="en-US" sz="3200" dirty="0"/>
              <a:t>grid minor;</a:t>
            </a:r>
          </a:p>
        </p:txBody>
      </p:sp>
    </p:spTree>
    <p:extLst>
      <p:ext uri="{BB962C8B-B14F-4D97-AF65-F5344CB8AC3E}">
        <p14:creationId xmlns:p14="http://schemas.microsoft.com/office/powerpoint/2010/main" val="435856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E94319-645F-E65B-BA12-536E6D3ED826}"/>
              </a:ext>
            </a:extLst>
          </p:cNvPr>
          <p:cNvGrpSpPr/>
          <p:nvPr/>
        </p:nvGrpSpPr>
        <p:grpSpPr>
          <a:xfrm>
            <a:off x="770965" y="1627021"/>
            <a:ext cx="2865928" cy="2662669"/>
            <a:chOff x="502023" y="1246094"/>
            <a:chExt cx="3792072" cy="35231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A13627-1472-431F-F519-C33CF3882705}"/>
                </a:ext>
              </a:extLst>
            </p:cNvPr>
            <p:cNvSpPr/>
            <p:nvPr/>
          </p:nvSpPr>
          <p:spPr>
            <a:xfrm>
              <a:off x="502023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2757C1-5F73-4233-317B-AA3B38DC4047}"/>
                </a:ext>
              </a:extLst>
            </p:cNvPr>
            <p:cNvSpPr/>
            <p:nvPr/>
          </p:nvSpPr>
          <p:spPr>
            <a:xfrm>
              <a:off x="2537012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B8B0A5-8716-3EA9-E5D6-D93DE40A3144}"/>
              </a:ext>
            </a:extLst>
          </p:cNvPr>
          <p:cNvGrpSpPr/>
          <p:nvPr/>
        </p:nvGrpSpPr>
        <p:grpSpPr>
          <a:xfrm>
            <a:off x="4658122" y="1627020"/>
            <a:ext cx="3286356" cy="2662669"/>
            <a:chOff x="5002305" y="1246093"/>
            <a:chExt cx="4348365" cy="3523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FBB032-A95C-FDFE-894B-F00E22E6B16F}"/>
                </a:ext>
              </a:extLst>
            </p:cNvPr>
            <p:cNvSpPr/>
            <p:nvPr/>
          </p:nvSpPr>
          <p:spPr>
            <a:xfrm>
              <a:off x="5002305" y="1246093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A60D7E-ABAC-BC7A-B9A9-B7EEEC33FEC8}"/>
                </a:ext>
              </a:extLst>
            </p:cNvPr>
            <p:cNvSpPr/>
            <p:nvPr/>
          </p:nvSpPr>
          <p:spPr>
            <a:xfrm>
              <a:off x="5002305" y="3139907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888680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1042478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888680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8128A-B031-9CA7-C037-5A8922FA0F55}"/>
              </a:ext>
            </a:extLst>
          </p:cNvPr>
          <p:cNvSpPr/>
          <p:nvPr/>
        </p:nvSpPr>
        <p:spPr>
          <a:xfrm>
            <a:off x="1042478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E927-D281-4CAF-B506-7C862A336184}"/>
              </a:ext>
            </a:extLst>
          </p:cNvPr>
          <p:cNvSpPr txBox="1"/>
          <p:nvPr/>
        </p:nvSpPr>
        <p:spPr>
          <a:xfrm>
            <a:off x="98593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2D5E-2F81-A632-748B-D048F0347563}"/>
              </a:ext>
            </a:extLst>
          </p:cNvPr>
          <p:cNvSpPr txBox="1"/>
          <p:nvPr/>
        </p:nvSpPr>
        <p:spPr>
          <a:xfrm>
            <a:off x="252391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2945-7100-3470-BE5A-94A7FA013F4B}"/>
              </a:ext>
            </a:extLst>
          </p:cNvPr>
          <p:cNvSpPr txBox="1"/>
          <p:nvPr/>
        </p:nvSpPr>
        <p:spPr>
          <a:xfrm>
            <a:off x="5852298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AC390-C457-3AA5-61B6-2CC5FF62E1B6}"/>
              </a:ext>
            </a:extLst>
          </p:cNvPr>
          <p:cNvSpPr txBox="1"/>
          <p:nvPr/>
        </p:nvSpPr>
        <p:spPr>
          <a:xfrm>
            <a:off x="5852298" y="34415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910177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1063975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9101773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E4F2B-63F8-32B0-026B-1A63F6CD0E55}"/>
              </a:ext>
            </a:extLst>
          </p:cNvPr>
          <p:cNvSpPr txBox="1"/>
          <p:nvPr/>
        </p:nvSpPr>
        <p:spPr>
          <a:xfrm>
            <a:off x="10639752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F7B70-1948-FF30-49E9-F601D026EF5C}"/>
              </a:ext>
            </a:extLst>
          </p:cNvPr>
          <p:cNvSpPr txBox="1"/>
          <p:nvPr/>
        </p:nvSpPr>
        <p:spPr>
          <a:xfrm>
            <a:off x="3590571" y="4676538"/>
            <a:ext cx="501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subplot(#row, #col, index)</a:t>
            </a:r>
          </a:p>
        </p:txBody>
      </p:sp>
    </p:spTree>
    <p:extLst>
      <p:ext uri="{BB962C8B-B14F-4D97-AF65-F5344CB8AC3E}">
        <p14:creationId xmlns:p14="http://schemas.microsoft.com/office/powerpoint/2010/main" val="25944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455802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609600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4558020" y="3058304"/>
            <a:ext cx="286592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477299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631097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5357637" y="34893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[3, 4])</a:t>
            </a:r>
          </a:p>
        </p:txBody>
      </p:sp>
    </p:spTree>
    <p:extLst>
      <p:ext uri="{BB962C8B-B14F-4D97-AF65-F5344CB8AC3E}">
        <p14:creationId xmlns:p14="http://schemas.microsoft.com/office/powerpoint/2010/main" val="825787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D644C-B28A-F7AF-2A6D-C1C72A9D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7F5127-D3D2-7F74-8CEA-42F45F26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D76249-4E02-7129-2A5D-6ED5C549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C7FD8-F9F2-3BF3-74A7-8593C2BAC36F}"/>
              </a:ext>
            </a:extLst>
          </p:cNvPr>
          <p:cNvSpPr txBox="1"/>
          <p:nvPr/>
        </p:nvSpPr>
        <p:spPr>
          <a:xfrm>
            <a:off x="7530598" y="1210067"/>
            <a:ext cx="179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tight</a:t>
            </a:r>
            <a:r>
              <a:rPr lang="en-US" sz="3200" dirty="0"/>
              <a:t>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214EA5-B473-1E19-9121-82654556B363}"/>
              </a:ext>
            </a:extLst>
          </p:cNvPr>
          <p:cNvSpPr/>
          <p:nvPr/>
        </p:nvSpPr>
        <p:spPr>
          <a:xfrm>
            <a:off x="4867835" y="3307976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FE5134-F835-C504-CB5C-A9A3AB6DD911}"/>
              </a:ext>
            </a:extLst>
          </p:cNvPr>
          <p:cNvSpPr/>
          <p:nvPr/>
        </p:nvSpPr>
        <p:spPr>
          <a:xfrm>
            <a:off x="2110962" y="2304819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EADD75-1DCD-33D1-C8DD-F0D7AA33E93A}"/>
              </a:ext>
            </a:extLst>
          </p:cNvPr>
          <p:cNvSpPr/>
          <p:nvPr/>
        </p:nvSpPr>
        <p:spPr>
          <a:xfrm>
            <a:off x="2110962" y="4313704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F5386-EF7B-A4AF-7D68-20A9EEA3B3C3}"/>
              </a:ext>
            </a:extLst>
          </p:cNvPr>
          <p:cNvSpPr txBox="1"/>
          <p:nvPr/>
        </p:nvSpPr>
        <p:spPr>
          <a:xfrm>
            <a:off x="7454968" y="1210067"/>
            <a:ext cx="194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equal</a:t>
            </a:r>
            <a:r>
              <a:rPr lang="en-US" sz="3200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CE028-5FD5-F84D-8A8C-82501195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6E9E3-29BD-5E11-F79F-F2EDB1CD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8F9ED-3F43-0FAF-CDC4-A67D18F1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4" y="1752848"/>
            <a:ext cx="3450386" cy="3112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B7A89-8BFC-9B70-3F40-D57DF8D4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80" y="1752848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A7A09-D15E-BB44-7017-6B0BFB1438B5}"/>
              </a:ext>
            </a:extLst>
          </p:cNvPr>
          <p:cNvSpPr txBox="1"/>
          <p:nvPr/>
        </p:nvSpPr>
        <p:spPr>
          <a:xfrm>
            <a:off x="3509029" y="12733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CE444-9C36-938F-F869-E55E396377D0}"/>
              </a:ext>
            </a:extLst>
          </p:cNvPr>
          <p:cNvSpPr txBox="1"/>
          <p:nvPr/>
        </p:nvSpPr>
        <p:spPr>
          <a:xfrm>
            <a:off x="7954086" y="1273389"/>
            <a:ext cx="7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</a:t>
            </a:r>
          </a:p>
        </p:txBody>
      </p:sp>
    </p:spTree>
    <p:extLst>
      <p:ext uri="{BB962C8B-B14F-4D97-AF65-F5344CB8AC3E}">
        <p14:creationId xmlns:p14="http://schemas.microsoft.com/office/powerpoint/2010/main" val="330520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57BEDA-050F-F976-17D6-AE44FA3C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752849"/>
            <a:ext cx="3450386" cy="311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DCB07-8936-2DCF-D464-1CBE376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79" y="1752849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6EE2-84E7-B53D-387D-EF88807623BD}"/>
              </a:ext>
            </a:extLst>
          </p:cNvPr>
          <p:cNvSpPr txBox="1"/>
          <p:nvPr/>
        </p:nvSpPr>
        <p:spPr>
          <a:xfrm>
            <a:off x="2701120" y="12733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F8C3-5751-6210-622B-2F6FDD29F535}"/>
              </a:ext>
            </a:extLst>
          </p:cNvPr>
          <p:cNvSpPr txBox="1"/>
          <p:nvPr/>
        </p:nvSpPr>
        <p:spPr>
          <a:xfrm>
            <a:off x="6604359" y="1273389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sin(x), [0, 2*pi])</a:t>
            </a:r>
          </a:p>
        </p:txBody>
      </p:sp>
    </p:spTree>
    <p:extLst>
      <p:ext uri="{BB962C8B-B14F-4D97-AF65-F5344CB8AC3E}">
        <p14:creationId xmlns:p14="http://schemas.microsoft.com/office/powerpoint/2010/main" val="3493676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D40DF-648F-1896-373E-4AF1E35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231E67-FA60-30A9-7297-9669CBB0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C2992-A1D4-793C-18FB-8C897B704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923" y="438569"/>
            <a:ext cx="4544591" cy="3902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D6FA58-82F0-F6D8-91BB-578731E9B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41" y="1159408"/>
            <a:ext cx="5645472" cy="246115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6E8F6C6-9D99-87FC-CAC2-90F5E6F22F30}"/>
              </a:ext>
            </a:extLst>
          </p:cNvPr>
          <p:cNvSpPr/>
          <p:nvPr/>
        </p:nvSpPr>
        <p:spPr>
          <a:xfrm>
            <a:off x="6174464" y="2147670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11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C6A8C5-EE29-A69A-DEC3-21A55412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331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9</cp:revision>
  <dcterms:created xsi:type="dcterms:W3CDTF">2023-01-04T02:17:03Z</dcterms:created>
  <dcterms:modified xsi:type="dcterms:W3CDTF">2023-01-12T06:59:40Z</dcterms:modified>
</cp:coreProperties>
</file>