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0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289A-CF32-C824-72E8-DF680217A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658FE-8D6A-16E5-21A5-4B29A7D6E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7493-0604-0461-5736-4743F3B8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86F83-BB8B-E6C3-B926-06CF3363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039F-8070-71FE-6678-2599BE2E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D53E-D8B1-56E9-B2C3-F44E1030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CC08-A1B8-CF3D-A450-1EE53A3B0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00C8-B7E5-18FD-D0BD-FF051E02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0ADC-2CEB-9F17-5A21-2F22825D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1972-724E-50AE-CA14-1AC3384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9BFE9-95CB-79DC-E060-8E2AC4A0E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19DF9-83A3-19A3-A742-BD03E1530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6BBF-CDC8-7062-DE8F-D761E92F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5CBA-143A-EC50-47E1-CD97AE7D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879A-3D59-09F4-1C0E-17AF11E4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9785-8E7D-B591-5328-82EE2665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71D4-1E28-BE37-2A65-332FFC0D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A0570-0B55-E374-F976-AA59C3D2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8A4F-867E-042F-18DF-C3AB7D24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04B1-88DA-40A1-353E-1CC7936B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03A4-61D6-F3C7-E35C-F9387DE9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1FAB-44E8-3187-BEC3-6CDA0216C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8230-BF81-73BE-4630-FBA2CAA7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3727-BED7-D763-0345-B78E8804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ECAD-623C-DD6F-04EF-0D753A20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4158-F603-237A-84C8-54A0EBFE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F10F-2DEF-A651-B272-DE396C409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717BC-16C6-A77E-CDAC-802E62ED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261F9-DC15-245B-D108-76A22FC0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EA2F1-4E11-F564-AA95-156F5A8C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2CD5-E4EF-2940-6817-40644084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3296-0C39-4EC1-8293-4C431DFC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066F-3E6F-8A74-C5CB-B2E9022D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44184-DB52-0EFC-F44B-02321141E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22A09-EF0D-B036-15C8-2CB7264FC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ABE1B-3BC6-C43D-98BE-7A061A727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7D311-9C36-8A7E-B3AA-5CBFB304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C0D60-29F7-2F17-5929-5697F1D2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4691A-743B-FFC8-F917-9D00F727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0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69C2-B6DD-ACDC-E322-3E511A09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44902-D85D-FB0F-0AFB-F9AF5404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0C9D5-5D48-B5A4-6F23-BD29E52C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71A91-BF65-B6A2-DE75-04C8984B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3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11125-6744-722E-FDB7-802864BF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70881-95A9-CAE5-A25E-2FB98968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7C6F-77A5-D8C0-1B8C-D4F39E2F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1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12F3-9B8C-470B-EFD1-693DCF29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13B0-2F51-E26F-6102-695AB77B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60EF8-DC4A-0C0B-3AB7-FE66C3FE2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B6030-FA52-AE24-F1D8-55ACAF9C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7CCF-60DB-902C-DE42-445D1DEB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5B7D9-4676-102E-B2E6-C97B831C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C853-7102-9138-2681-90EF90B9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77CE-70C8-1ADB-D779-B5447702C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0009C-AE01-0E25-0F6C-5B29C07E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5C6D-1032-07F0-ED33-CB08CEE6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D245C-3FAB-DD0E-FBF0-CE5BB058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E2B4B-D443-BF14-E105-64CFD354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89E9C-F7C6-B064-2EB3-9BA0523E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4AFC7-101A-7A15-5E55-CDD70659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3FB1-B8BE-D6FB-7488-DE24944AE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F2331-8416-4654-822D-5CDBDD91826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D93E-3B8F-E9ED-A76C-2B7C4BD5F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52B9-0E17-A811-5949-67421CE6E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3B22-1453-4E32-8FD6-58BE87053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22BC294E-9A43-5972-1EF0-8AFB2024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1928812"/>
            <a:ext cx="5400675" cy="3000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701D0-51E3-0FAA-59A7-511141799E17}"/>
                  </a:ext>
                </a:extLst>
              </p:cNvPr>
              <p:cNvSpPr txBox="1"/>
              <p:nvPr/>
            </p:nvSpPr>
            <p:spPr>
              <a:xfrm>
                <a:off x="7460567" y="3723249"/>
                <a:ext cx="11443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Area: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701D0-51E3-0FAA-59A7-511141799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67" y="3723249"/>
                <a:ext cx="1144352" cy="369332"/>
              </a:xfrm>
              <a:prstGeom prst="rect">
                <a:avLst/>
              </a:prstGeom>
              <a:blipFill>
                <a:blip r:embed="rId3"/>
                <a:stretch>
                  <a:fillRect l="-4787" t="-10000" r="-10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67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여동훈</dc:creator>
  <cp:lastModifiedBy>여동훈</cp:lastModifiedBy>
  <cp:revision>1</cp:revision>
  <dcterms:created xsi:type="dcterms:W3CDTF">2023-04-25T02:07:12Z</dcterms:created>
  <dcterms:modified xsi:type="dcterms:W3CDTF">2023-04-25T02:07:57Z</dcterms:modified>
</cp:coreProperties>
</file>