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5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1396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51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1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10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58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403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4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674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19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06F55-EB71-4627-9F55-9904957A86B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59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06F55-EB71-4627-9F55-9904957A86B1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7D71A-B5A1-466A-BFA5-76164CB11A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1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40C2B51-BAFC-4CAA-B211-38CAACCEDB0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307759" y="2663708"/>
            <a:ext cx="0" cy="15364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F8873D-1AD7-402C-A444-34E2D013A0E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07759" y="2663708"/>
            <a:ext cx="2528680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542202-D6A9-4DBA-BCBB-CEBE1E4536B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307759" y="2663708"/>
            <a:ext cx="5025351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9B7648-42CB-4DEE-9996-3CDE3BD92A4A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467802" y="2663708"/>
            <a:ext cx="2560689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4A1FE4-8F34-4D5D-8C2B-4EE6849113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28490" y="2663708"/>
            <a:ext cx="0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CE88B7-13E2-4A22-93FF-85606FB6931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028490" y="2663708"/>
            <a:ext cx="2560689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00A1A7-1A4E-43CB-8DD0-D43651B1F3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749222" y="2663708"/>
            <a:ext cx="0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7563C1-ABFA-4A5C-A741-ABC57BC692C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4220544" y="2663708"/>
            <a:ext cx="2528678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88860E-52C4-498C-A7A7-F51F00EFB6F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723870" y="2663708"/>
            <a:ext cx="5025351" cy="14723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539552" y="1127294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260284" y="1127294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981015" y="1127294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39552" y="4200121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260284" y="4200121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981015" y="4200121"/>
            <a:ext cx="1536413" cy="15364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539673" y="1575415"/>
            <a:ext cx="1524241" cy="828144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264253" y="1511397"/>
            <a:ext cx="1528474" cy="885810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5987421" y="1565227"/>
            <a:ext cx="1529886" cy="835510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539673" y="4524793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261871" y="4524793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5984952" y="4524793"/>
            <a:ext cx="1534825" cy="829865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/>
              <p:nvPr/>
            </p:nvSpPr>
            <p:spPr>
              <a:xfrm>
                <a:off x="1180838" y="1121466"/>
                <a:ext cx="253841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38" y="1121466"/>
                <a:ext cx="253841" cy="246260"/>
              </a:xfrm>
              <a:prstGeom prst="rect">
                <a:avLst/>
              </a:prstGeom>
              <a:blipFill>
                <a:blip r:embed="rId2"/>
                <a:stretch>
                  <a:fillRect l="-14634" r="-9756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/>
              <p:nvPr/>
            </p:nvSpPr>
            <p:spPr>
              <a:xfrm>
                <a:off x="3900456" y="1121466"/>
                <a:ext cx="258573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456" y="1121466"/>
                <a:ext cx="258573" cy="246260"/>
              </a:xfrm>
              <a:prstGeom prst="rect">
                <a:avLst/>
              </a:prstGeom>
              <a:blipFill>
                <a:blip r:embed="rId3"/>
                <a:stretch>
                  <a:fillRect l="-14286" r="-9524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/>
              <p:nvPr/>
            </p:nvSpPr>
            <p:spPr>
              <a:xfrm>
                <a:off x="6617569" y="1121466"/>
                <a:ext cx="258573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69" y="1121466"/>
                <a:ext cx="258573" cy="246260"/>
              </a:xfrm>
              <a:prstGeom prst="rect">
                <a:avLst/>
              </a:prstGeom>
              <a:blipFill>
                <a:blip r:embed="rId4"/>
                <a:stretch>
                  <a:fillRect l="-14286" r="-9524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/>
              <p:nvPr/>
            </p:nvSpPr>
            <p:spPr>
              <a:xfrm>
                <a:off x="1180838" y="5354659"/>
                <a:ext cx="271114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838" y="5354659"/>
                <a:ext cx="271114" cy="246260"/>
              </a:xfrm>
              <a:prstGeom prst="rect">
                <a:avLst/>
              </a:prstGeom>
              <a:blipFill>
                <a:blip r:embed="rId5"/>
                <a:stretch>
                  <a:fillRect l="-13636" r="-9091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/>
              <p:nvPr/>
            </p:nvSpPr>
            <p:spPr>
              <a:xfrm>
                <a:off x="3900456" y="5354659"/>
                <a:ext cx="275845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456" y="5354659"/>
                <a:ext cx="275845" cy="246260"/>
              </a:xfrm>
              <a:prstGeom prst="rect">
                <a:avLst/>
              </a:prstGeom>
              <a:blipFill>
                <a:blip r:embed="rId6"/>
                <a:stretch>
                  <a:fillRect l="-13333" r="-8889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/>
              <p:nvPr/>
            </p:nvSpPr>
            <p:spPr>
              <a:xfrm>
                <a:off x="6617569" y="5354659"/>
                <a:ext cx="275845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69" y="5354659"/>
                <a:ext cx="275845" cy="246260"/>
              </a:xfrm>
              <a:prstGeom prst="rect">
                <a:avLst/>
              </a:prstGeom>
              <a:blipFill>
                <a:blip r:embed="rId7"/>
                <a:stretch>
                  <a:fillRect l="-13333" r="-8889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BD9F1-8070-4EE7-A0CA-B553FCD2EC09}"/>
                  </a:ext>
                </a:extLst>
              </p:cNvPr>
              <p:cNvSpPr txBox="1"/>
              <p:nvPr/>
            </p:nvSpPr>
            <p:spPr>
              <a:xfrm>
                <a:off x="955664" y="3122412"/>
                <a:ext cx="364317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55BD9F1-8070-4EE7-A0CA-B553FCD2E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664" y="3122412"/>
                <a:ext cx="364317" cy="246260"/>
              </a:xfrm>
              <a:prstGeom prst="rect">
                <a:avLst/>
              </a:prstGeom>
              <a:blipFill>
                <a:blip r:embed="rId8"/>
                <a:stretch>
                  <a:fillRect l="-11667" r="-6667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14CCF7-D5C7-4E2D-8D47-99FCEEBA9300}"/>
                  </a:ext>
                </a:extLst>
              </p:cNvPr>
              <p:cNvSpPr txBox="1"/>
              <p:nvPr/>
            </p:nvSpPr>
            <p:spPr>
              <a:xfrm>
                <a:off x="1707967" y="3034485"/>
                <a:ext cx="369048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014CCF7-D5C7-4E2D-8D47-99FCEEBA9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67" y="3034485"/>
                <a:ext cx="369048" cy="246260"/>
              </a:xfrm>
              <a:prstGeom prst="rect">
                <a:avLst/>
              </a:prstGeom>
              <a:blipFill>
                <a:blip r:embed="rId9"/>
                <a:stretch>
                  <a:fillRect l="-11475" r="-819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1644E3-ADFC-40FB-B7C4-DE41E119E8DB}"/>
                  </a:ext>
                </a:extLst>
              </p:cNvPr>
              <p:cNvSpPr txBox="1"/>
              <p:nvPr/>
            </p:nvSpPr>
            <p:spPr>
              <a:xfrm>
                <a:off x="2361307" y="2673516"/>
                <a:ext cx="369048" cy="2462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1644E3-ADFC-40FB-B7C4-DE41E119E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07" y="2673516"/>
                <a:ext cx="369048" cy="246260"/>
              </a:xfrm>
              <a:prstGeom prst="rect">
                <a:avLst/>
              </a:prstGeom>
              <a:blipFill>
                <a:blip r:embed="rId10"/>
                <a:stretch>
                  <a:fillRect l="-11475" r="-8197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5" name="화살표: 아래쪽 114">
            <a:extLst>
              <a:ext uri="{FF2B5EF4-FFF2-40B4-BE49-F238E27FC236}">
                <a16:creationId xmlns:a16="http://schemas.microsoft.com/office/drawing/2014/main" id="{D1A66A2C-C81C-4B94-AD0B-9DD894B16EE0}"/>
              </a:ext>
            </a:extLst>
          </p:cNvPr>
          <p:cNvSpPr/>
          <p:nvPr/>
        </p:nvSpPr>
        <p:spPr>
          <a:xfrm>
            <a:off x="7559680" y="2917505"/>
            <a:ext cx="864085" cy="1207667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ACB2CE96-0555-4DE0-8A56-2235454F55BE}"/>
              </a:ext>
            </a:extLst>
          </p:cNvPr>
          <p:cNvSpPr/>
          <p:nvPr/>
        </p:nvSpPr>
        <p:spPr>
          <a:xfrm>
            <a:off x="7703781" y="3442644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BB03A9E3-A3B9-4E41-BDA1-27D30CDB6457}"/>
              </a:ext>
            </a:extLst>
          </p:cNvPr>
          <p:cNvSpPr/>
          <p:nvPr/>
        </p:nvSpPr>
        <p:spPr>
          <a:xfrm>
            <a:off x="7703781" y="3298628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99184727-9563-484D-A6CF-5A77FDD35173}"/>
              </a:ext>
            </a:extLst>
          </p:cNvPr>
          <p:cNvSpPr/>
          <p:nvPr/>
        </p:nvSpPr>
        <p:spPr>
          <a:xfrm>
            <a:off x="7703781" y="3157436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B2C09CE-8B04-4133-9304-BC579DF3759B}"/>
              </a:ext>
            </a:extLst>
          </p:cNvPr>
          <p:cNvSpPr txBox="1"/>
          <p:nvPr/>
        </p:nvSpPr>
        <p:spPr>
          <a:xfrm rot="5400000">
            <a:off x="7569974" y="3303697"/>
            <a:ext cx="207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중심극한정리</a:t>
            </a:r>
            <a:r>
              <a:rPr lang="en-US" altLang="ko-KR" dirty="0"/>
              <a:t>(CLT)</a:t>
            </a:r>
            <a:endParaRPr lang="ko-KR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32061C8-0623-48E1-873D-EFB91F385BE2}"/>
              </a:ext>
            </a:extLst>
          </p:cNvPr>
          <p:cNvSpPr txBox="1"/>
          <p:nvPr/>
        </p:nvSpPr>
        <p:spPr>
          <a:xfrm>
            <a:off x="2405671" y="313492"/>
            <a:ext cx="4396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중심극한정리</a:t>
            </a:r>
            <a:r>
              <a:rPr lang="en-US" altLang="ko-KR" sz="2800" b="1" dirty="0"/>
              <a:t>(CLT) </a:t>
            </a:r>
            <a:r>
              <a:rPr lang="ko-KR" altLang="en-US" sz="2800" b="1" dirty="0"/>
              <a:t>개요도</a:t>
            </a:r>
          </a:p>
        </p:txBody>
      </p:sp>
    </p:spTree>
    <p:extLst>
      <p:ext uri="{BB962C8B-B14F-4D97-AF65-F5344CB8AC3E}">
        <p14:creationId xmlns:p14="http://schemas.microsoft.com/office/powerpoint/2010/main" val="3370493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60EF0A6-299A-4C60-9D0C-684BB3BA6B31}"/>
              </a:ext>
            </a:extLst>
          </p:cNvPr>
          <p:cNvCxnSpPr>
            <a:stCxn id="112" idx="2"/>
            <a:endCxn id="103" idx="0"/>
          </p:cNvCxnSpPr>
          <p:nvPr/>
        </p:nvCxnSpPr>
        <p:spPr>
          <a:xfrm>
            <a:off x="1321081" y="2661760"/>
            <a:ext cx="0" cy="15344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A0FB874E-177F-45A5-B185-337C90DCBFDC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321081" y="2661760"/>
            <a:ext cx="2525487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7CD0C0C-A960-438C-B1C3-772456C01D4D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1321081" y="2661760"/>
            <a:ext cx="5019006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5FF6FF2-63A4-4BDF-A69E-7F8060912E3E}"/>
              </a:ext>
            </a:extLst>
          </p:cNvPr>
          <p:cNvCxnSpPr>
            <a:cxnSpLocks/>
            <a:stCxn id="113" idx="2"/>
          </p:cNvCxnSpPr>
          <p:nvPr/>
        </p:nvCxnSpPr>
        <p:spPr>
          <a:xfrm flipH="1">
            <a:off x="1480922" y="2661760"/>
            <a:ext cx="2557455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18295E7-0A14-43BC-B287-5818BC01AA9E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4038377" y="2661760"/>
            <a:ext cx="0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9C13C2E-1631-4249-8D4E-3EB9634473C5}"/>
              </a:ext>
            </a:extLst>
          </p:cNvPr>
          <p:cNvCxnSpPr>
            <a:cxnSpLocks/>
            <a:stCxn id="113" idx="2"/>
          </p:cNvCxnSpPr>
          <p:nvPr/>
        </p:nvCxnSpPr>
        <p:spPr>
          <a:xfrm>
            <a:off x="4038377" y="2661760"/>
            <a:ext cx="2557455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6BB301A1-DA35-4465-B68A-ADAC3BEA8DF8}"/>
              </a:ext>
            </a:extLst>
          </p:cNvPr>
          <p:cNvCxnSpPr>
            <a:cxnSpLocks/>
            <a:stCxn id="114" idx="2"/>
          </p:cNvCxnSpPr>
          <p:nvPr/>
        </p:nvCxnSpPr>
        <p:spPr>
          <a:xfrm>
            <a:off x="6755674" y="2661760"/>
            <a:ext cx="0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5FD0C157-B9D5-4368-8CBA-114FA1854DA0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4230188" y="2661760"/>
            <a:ext cx="2525485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4684DDE-ABC6-4F6F-86F0-757337D200AC}"/>
              </a:ext>
            </a:extLst>
          </p:cNvPr>
          <p:cNvCxnSpPr>
            <a:cxnSpLocks/>
            <a:stCxn id="114" idx="2"/>
          </p:cNvCxnSpPr>
          <p:nvPr/>
        </p:nvCxnSpPr>
        <p:spPr>
          <a:xfrm flipH="1">
            <a:off x="1736668" y="2661760"/>
            <a:ext cx="5019006" cy="14705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12701C1F-D96C-4F2C-97C4-517EDCCB9B37}"/>
              </a:ext>
            </a:extLst>
          </p:cNvPr>
          <p:cNvSpPr/>
          <p:nvPr/>
        </p:nvSpPr>
        <p:spPr>
          <a:xfrm>
            <a:off x="553845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1E9C6EB-6A1B-4759-A90C-062265634EB8}"/>
              </a:ext>
            </a:extLst>
          </p:cNvPr>
          <p:cNvSpPr/>
          <p:nvPr/>
        </p:nvSpPr>
        <p:spPr>
          <a:xfrm>
            <a:off x="3271141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DD5DA96-E26A-4770-B7EC-5216C8FDAD9A}"/>
              </a:ext>
            </a:extLst>
          </p:cNvPr>
          <p:cNvSpPr/>
          <p:nvPr/>
        </p:nvSpPr>
        <p:spPr>
          <a:xfrm>
            <a:off x="5988437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자유형 24">
            <a:extLst>
              <a:ext uri="{FF2B5EF4-FFF2-40B4-BE49-F238E27FC236}">
                <a16:creationId xmlns:a16="http://schemas.microsoft.com/office/drawing/2014/main" id="{2D2B3937-F06E-4849-88AC-518852C872A8}"/>
              </a:ext>
            </a:extLst>
          </p:cNvPr>
          <p:cNvSpPr/>
          <p:nvPr/>
        </p:nvSpPr>
        <p:spPr>
          <a:xfrm>
            <a:off x="553966" y="1574842"/>
            <a:ext cx="1522316" cy="827098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자유형 32">
            <a:extLst>
              <a:ext uri="{FF2B5EF4-FFF2-40B4-BE49-F238E27FC236}">
                <a16:creationId xmlns:a16="http://schemas.microsoft.com/office/drawing/2014/main" id="{C717001A-23E7-41A8-836C-147C390BBAED}"/>
              </a:ext>
            </a:extLst>
          </p:cNvPr>
          <p:cNvSpPr/>
          <p:nvPr/>
        </p:nvSpPr>
        <p:spPr>
          <a:xfrm>
            <a:off x="3275105" y="1510904"/>
            <a:ext cx="1526544" cy="884691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자유형 35">
            <a:extLst>
              <a:ext uri="{FF2B5EF4-FFF2-40B4-BE49-F238E27FC236}">
                <a16:creationId xmlns:a16="http://schemas.microsoft.com/office/drawing/2014/main" id="{FE1136E3-1800-4243-971A-76BC81BFC7C2}"/>
              </a:ext>
            </a:extLst>
          </p:cNvPr>
          <p:cNvSpPr/>
          <p:nvPr/>
        </p:nvSpPr>
        <p:spPr>
          <a:xfrm>
            <a:off x="5994835" y="1564666"/>
            <a:ext cx="1527954" cy="834455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FDE2CE3-FD0D-4E7C-ACB1-B57EC333B566}"/>
                  </a:ext>
                </a:extLst>
              </p:cNvPr>
              <p:cNvSpPr txBox="1"/>
              <p:nvPr/>
            </p:nvSpPr>
            <p:spPr>
              <a:xfrm>
                <a:off x="1194321" y="1121466"/>
                <a:ext cx="253520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FDE2CE3-FD0D-4E7C-ACB1-B57EC333B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1" y="1121466"/>
                <a:ext cx="253520" cy="245949"/>
              </a:xfrm>
              <a:prstGeom prst="rect">
                <a:avLst/>
              </a:prstGeom>
              <a:blipFill>
                <a:blip r:embed="rId2"/>
                <a:stretch>
                  <a:fillRect l="-14286" r="-7143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F13B6DE-3366-46B0-BB5B-49DF2D4B8356}"/>
                  </a:ext>
                </a:extLst>
              </p:cNvPr>
              <p:cNvSpPr txBox="1"/>
              <p:nvPr/>
            </p:nvSpPr>
            <p:spPr>
              <a:xfrm>
                <a:off x="3910505" y="1121466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EF13B6DE-3366-46B0-BB5B-49DF2D4B8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05" y="1121466"/>
                <a:ext cx="258247" cy="245949"/>
              </a:xfrm>
              <a:prstGeom prst="rect">
                <a:avLst/>
              </a:prstGeom>
              <a:blipFill>
                <a:blip r:embed="rId3"/>
                <a:stretch>
                  <a:fillRect l="-13953" r="-9302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C0A99C8-9DB9-4987-BA5B-501F1F02489E}"/>
                  </a:ext>
                </a:extLst>
              </p:cNvPr>
              <p:cNvSpPr txBox="1"/>
              <p:nvPr/>
            </p:nvSpPr>
            <p:spPr>
              <a:xfrm>
                <a:off x="6624187" y="1121466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C0A99C8-9DB9-4987-BA5B-501F1F024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87" y="1121466"/>
                <a:ext cx="258247" cy="245949"/>
              </a:xfrm>
              <a:prstGeom prst="rect">
                <a:avLst/>
              </a:prstGeom>
              <a:blipFill>
                <a:blip r:embed="rId4"/>
                <a:stretch>
                  <a:fillRect l="-14286" r="-9524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21454E77-3767-4F1F-8B2E-CB39E0DCB168}"/>
              </a:ext>
            </a:extLst>
          </p:cNvPr>
          <p:cNvSpPr/>
          <p:nvPr/>
        </p:nvSpPr>
        <p:spPr>
          <a:xfrm>
            <a:off x="553845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E05ACC1-7DD5-45C6-9322-DDA90A99898B}"/>
              </a:ext>
            </a:extLst>
          </p:cNvPr>
          <p:cNvSpPr/>
          <p:nvPr/>
        </p:nvSpPr>
        <p:spPr>
          <a:xfrm>
            <a:off x="3271141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83063152-E821-40E9-A5AD-2179B98CF75C}"/>
              </a:ext>
            </a:extLst>
          </p:cNvPr>
          <p:cNvSpPr/>
          <p:nvPr/>
        </p:nvSpPr>
        <p:spPr>
          <a:xfrm>
            <a:off x="5988437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자유형 36">
            <a:extLst>
              <a:ext uri="{FF2B5EF4-FFF2-40B4-BE49-F238E27FC236}">
                <a16:creationId xmlns:a16="http://schemas.microsoft.com/office/drawing/2014/main" id="{D66FFE7D-EDFA-41EA-A6FE-4B8AC6EDDE24}"/>
              </a:ext>
            </a:extLst>
          </p:cNvPr>
          <p:cNvSpPr/>
          <p:nvPr/>
        </p:nvSpPr>
        <p:spPr>
          <a:xfrm>
            <a:off x="553966" y="4520496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자유형 41">
            <a:extLst>
              <a:ext uri="{FF2B5EF4-FFF2-40B4-BE49-F238E27FC236}">
                <a16:creationId xmlns:a16="http://schemas.microsoft.com/office/drawing/2014/main" id="{F7B9892E-82A7-490A-ACAC-4AFC976E8162}"/>
              </a:ext>
            </a:extLst>
          </p:cNvPr>
          <p:cNvSpPr/>
          <p:nvPr/>
        </p:nvSpPr>
        <p:spPr>
          <a:xfrm>
            <a:off x="3272727" y="4520496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자유형 42">
            <a:extLst>
              <a:ext uri="{FF2B5EF4-FFF2-40B4-BE49-F238E27FC236}">
                <a16:creationId xmlns:a16="http://schemas.microsoft.com/office/drawing/2014/main" id="{A9983B90-A8E8-4908-A0FB-7610461F8E4F}"/>
              </a:ext>
            </a:extLst>
          </p:cNvPr>
          <p:cNvSpPr/>
          <p:nvPr/>
        </p:nvSpPr>
        <p:spPr>
          <a:xfrm>
            <a:off x="5992369" y="4520496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FD83DCC-9BD7-4127-8A9C-D815F61C5C06}"/>
                  </a:ext>
                </a:extLst>
              </p:cNvPr>
              <p:cNvSpPr txBox="1"/>
              <p:nvPr/>
            </p:nvSpPr>
            <p:spPr>
              <a:xfrm>
                <a:off x="1194321" y="5349313"/>
                <a:ext cx="270772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FD83DCC-9BD7-4127-8A9C-D815F61C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21" y="5349313"/>
                <a:ext cx="270772" cy="245949"/>
              </a:xfrm>
              <a:prstGeom prst="rect">
                <a:avLst/>
              </a:prstGeom>
              <a:blipFill>
                <a:blip r:embed="rId5"/>
                <a:stretch>
                  <a:fillRect l="-13636" r="-9091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FF183B6-4A5C-4CE7-9B69-F8BBA64B9212}"/>
                  </a:ext>
                </a:extLst>
              </p:cNvPr>
              <p:cNvSpPr txBox="1"/>
              <p:nvPr/>
            </p:nvSpPr>
            <p:spPr>
              <a:xfrm>
                <a:off x="3910505" y="5349313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0FF183B6-4A5C-4CE7-9B69-F8BBA64B9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05" y="5349313"/>
                <a:ext cx="275497" cy="245949"/>
              </a:xfrm>
              <a:prstGeom prst="rect">
                <a:avLst/>
              </a:prstGeom>
              <a:blipFill>
                <a:blip r:embed="rId6"/>
                <a:stretch>
                  <a:fillRect l="-13043" r="-8696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8171D9-7100-4FE6-9D0F-A77B997A5F89}"/>
                  </a:ext>
                </a:extLst>
              </p:cNvPr>
              <p:cNvSpPr txBox="1"/>
              <p:nvPr/>
            </p:nvSpPr>
            <p:spPr>
              <a:xfrm>
                <a:off x="6624187" y="5349313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18171D9-7100-4FE6-9D0F-A77B997A5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187" y="5349313"/>
                <a:ext cx="275497" cy="245949"/>
              </a:xfrm>
              <a:prstGeom prst="rect">
                <a:avLst/>
              </a:prstGeom>
              <a:blipFill>
                <a:blip r:embed="rId7"/>
                <a:stretch>
                  <a:fillRect l="-13333" r="-8889" b="-3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77E49E-8561-47AB-B8B5-D65A6487037A}"/>
              </a:ext>
            </a:extLst>
          </p:cNvPr>
          <p:cNvSpPr/>
          <p:nvPr/>
        </p:nvSpPr>
        <p:spPr>
          <a:xfrm>
            <a:off x="551499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D8480E0-A6A3-4BFF-A42D-F43632A3A4E7}"/>
              </a:ext>
            </a:extLst>
          </p:cNvPr>
          <p:cNvSpPr/>
          <p:nvPr/>
        </p:nvSpPr>
        <p:spPr>
          <a:xfrm>
            <a:off x="3268795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908E7EE1-988A-4EF7-B140-41AD8863AE45}"/>
              </a:ext>
            </a:extLst>
          </p:cNvPr>
          <p:cNvSpPr/>
          <p:nvPr/>
        </p:nvSpPr>
        <p:spPr>
          <a:xfrm>
            <a:off x="5986091" y="4196233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 24">
            <a:extLst>
              <a:ext uri="{FF2B5EF4-FFF2-40B4-BE49-F238E27FC236}">
                <a16:creationId xmlns:a16="http://schemas.microsoft.com/office/drawing/2014/main" id="{D8E961AC-9CFE-45BD-BBF2-62F258C6D6B2}"/>
              </a:ext>
            </a:extLst>
          </p:cNvPr>
          <p:cNvSpPr/>
          <p:nvPr/>
        </p:nvSpPr>
        <p:spPr>
          <a:xfrm>
            <a:off x="551620" y="4643788"/>
            <a:ext cx="1522316" cy="827098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 32">
            <a:extLst>
              <a:ext uri="{FF2B5EF4-FFF2-40B4-BE49-F238E27FC236}">
                <a16:creationId xmlns:a16="http://schemas.microsoft.com/office/drawing/2014/main" id="{F16564F7-46B4-45A2-B811-C7298FBDE7E7}"/>
              </a:ext>
            </a:extLst>
          </p:cNvPr>
          <p:cNvSpPr/>
          <p:nvPr/>
        </p:nvSpPr>
        <p:spPr>
          <a:xfrm>
            <a:off x="3272759" y="4579850"/>
            <a:ext cx="1526544" cy="884691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자유형 35">
            <a:extLst>
              <a:ext uri="{FF2B5EF4-FFF2-40B4-BE49-F238E27FC236}">
                <a16:creationId xmlns:a16="http://schemas.microsoft.com/office/drawing/2014/main" id="{3F466B5D-AA8B-4636-8AFA-9CA8296EA603}"/>
              </a:ext>
            </a:extLst>
          </p:cNvPr>
          <p:cNvSpPr/>
          <p:nvPr/>
        </p:nvSpPr>
        <p:spPr>
          <a:xfrm>
            <a:off x="5992489" y="4633612"/>
            <a:ext cx="1527954" cy="834455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7CF78EC-A86D-4AB0-9F84-4D32C236CFFF}"/>
                  </a:ext>
                </a:extLst>
              </p:cNvPr>
              <p:cNvSpPr txBox="1"/>
              <p:nvPr/>
            </p:nvSpPr>
            <p:spPr>
              <a:xfrm>
                <a:off x="1191975" y="4190412"/>
                <a:ext cx="253520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17CF78EC-A86D-4AB0-9F84-4D32C236C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975" y="4190412"/>
                <a:ext cx="253520" cy="245949"/>
              </a:xfrm>
              <a:prstGeom prst="rect">
                <a:avLst/>
              </a:prstGeom>
              <a:blipFill>
                <a:blip r:embed="rId8"/>
                <a:stretch>
                  <a:fillRect l="-14634" r="-9756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F2301C0-0A88-4E92-948B-0291B496F7EA}"/>
                  </a:ext>
                </a:extLst>
              </p:cNvPr>
              <p:cNvSpPr txBox="1"/>
              <p:nvPr/>
            </p:nvSpPr>
            <p:spPr>
              <a:xfrm>
                <a:off x="3908159" y="4190412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F2301C0-0A88-4E92-948B-0291B496F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59" y="4190412"/>
                <a:ext cx="258247" cy="245949"/>
              </a:xfrm>
              <a:prstGeom prst="rect">
                <a:avLst/>
              </a:prstGeom>
              <a:blipFill>
                <a:blip r:embed="rId9"/>
                <a:stretch>
                  <a:fillRect l="-14286" r="-11905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026AF8C-ED5F-47DC-9A70-8CC8A24547CC}"/>
                  </a:ext>
                </a:extLst>
              </p:cNvPr>
              <p:cNvSpPr txBox="1"/>
              <p:nvPr/>
            </p:nvSpPr>
            <p:spPr>
              <a:xfrm>
                <a:off x="6621841" y="4190412"/>
                <a:ext cx="25824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026AF8C-ED5F-47DC-9A70-8CC8A24547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841" y="4190412"/>
                <a:ext cx="258247" cy="245949"/>
              </a:xfrm>
              <a:prstGeom prst="rect">
                <a:avLst/>
              </a:prstGeom>
              <a:blipFill>
                <a:blip r:embed="rId10"/>
                <a:stretch>
                  <a:fillRect l="-13953" r="-9302" b="-341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직사각형 84">
            <a:extLst>
              <a:ext uri="{FF2B5EF4-FFF2-40B4-BE49-F238E27FC236}">
                <a16:creationId xmlns:a16="http://schemas.microsoft.com/office/drawing/2014/main" id="{0340919C-3F99-4D66-A40B-A77812AD8FF2}"/>
              </a:ext>
            </a:extLst>
          </p:cNvPr>
          <p:cNvSpPr/>
          <p:nvPr/>
        </p:nvSpPr>
        <p:spPr>
          <a:xfrm>
            <a:off x="552709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9E5F8AE-FAF3-46B5-B971-5D0873F57EAC}"/>
              </a:ext>
            </a:extLst>
          </p:cNvPr>
          <p:cNvSpPr/>
          <p:nvPr/>
        </p:nvSpPr>
        <p:spPr>
          <a:xfrm>
            <a:off x="3270005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86CF02CE-C70D-438D-800E-94003CBDD101}"/>
              </a:ext>
            </a:extLst>
          </p:cNvPr>
          <p:cNvSpPr/>
          <p:nvPr/>
        </p:nvSpPr>
        <p:spPr>
          <a:xfrm>
            <a:off x="5987301" y="1127287"/>
            <a:ext cx="1534473" cy="15344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자유형 36">
            <a:extLst>
              <a:ext uri="{FF2B5EF4-FFF2-40B4-BE49-F238E27FC236}">
                <a16:creationId xmlns:a16="http://schemas.microsoft.com/office/drawing/2014/main" id="{35D0ED0E-CBFF-45AB-A077-FF0A7EF5DCA0}"/>
              </a:ext>
            </a:extLst>
          </p:cNvPr>
          <p:cNvSpPr/>
          <p:nvPr/>
        </p:nvSpPr>
        <p:spPr>
          <a:xfrm>
            <a:off x="552830" y="1451550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자유형 41">
            <a:extLst>
              <a:ext uri="{FF2B5EF4-FFF2-40B4-BE49-F238E27FC236}">
                <a16:creationId xmlns:a16="http://schemas.microsoft.com/office/drawing/2014/main" id="{12AD3E6B-2D0A-4AAB-BD1F-DEC910E8F6DD}"/>
              </a:ext>
            </a:extLst>
          </p:cNvPr>
          <p:cNvSpPr/>
          <p:nvPr/>
        </p:nvSpPr>
        <p:spPr>
          <a:xfrm>
            <a:off x="3271591" y="1451550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자유형 42">
            <a:extLst>
              <a:ext uri="{FF2B5EF4-FFF2-40B4-BE49-F238E27FC236}">
                <a16:creationId xmlns:a16="http://schemas.microsoft.com/office/drawing/2014/main" id="{469244DA-896C-42C4-8D61-8BCBF038A505}"/>
              </a:ext>
            </a:extLst>
          </p:cNvPr>
          <p:cNvSpPr/>
          <p:nvPr/>
        </p:nvSpPr>
        <p:spPr>
          <a:xfrm>
            <a:off x="5991233" y="1451550"/>
            <a:ext cx="1532887" cy="828817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512E6E-2D06-4683-BD79-394484AAD5C2}"/>
                  </a:ext>
                </a:extLst>
              </p:cNvPr>
              <p:cNvSpPr txBox="1"/>
              <p:nvPr/>
            </p:nvSpPr>
            <p:spPr>
              <a:xfrm>
                <a:off x="1193185" y="2280367"/>
                <a:ext cx="270772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B512E6E-2D06-4683-BD79-394484AAD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185" y="2280367"/>
                <a:ext cx="270772" cy="245949"/>
              </a:xfrm>
              <a:prstGeom prst="rect">
                <a:avLst/>
              </a:prstGeom>
              <a:blipFill>
                <a:blip r:embed="rId11"/>
                <a:stretch>
                  <a:fillRect l="-13636" r="-9091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58F9D8B-82C9-4DD9-92B7-AD64291383C7}"/>
                  </a:ext>
                </a:extLst>
              </p:cNvPr>
              <p:cNvSpPr txBox="1"/>
              <p:nvPr/>
            </p:nvSpPr>
            <p:spPr>
              <a:xfrm>
                <a:off x="3909369" y="2280367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58F9D8B-82C9-4DD9-92B7-AD6429138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369" y="2280367"/>
                <a:ext cx="275497" cy="245949"/>
              </a:xfrm>
              <a:prstGeom prst="rect">
                <a:avLst/>
              </a:prstGeom>
              <a:blipFill>
                <a:blip r:embed="rId12"/>
                <a:stretch>
                  <a:fillRect l="-13333" r="-11111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671BE5F-A326-47D1-A9C5-EDC9C3D5135B}"/>
                  </a:ext>
                </a:extLst>
              </p:cNvPr>
              <p:cNvSpPr txBox="1"/>
              <p:nvPr/>
            </p:nvSpPr>
            <p:spPr>
              <a:xfrm>
                <a:off x="6623051" y="2280367"/>
                <a:ext cx="275497" cy="245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671BE5F-A326-47D1-A9C5-EDC9C3D513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51" y="2280367"/>
                <a:ext cx="275497" cy="245949"/>
              </a:xfrm>
              <a:prstGeom prst="rect">
                <a:avLst/>
              </a:prstGeom>
              <a:blipFill>
                <a:blip r:embed="rId13"/>
                <a:stretch>
                  <a:fillRect l="-13043" r="-8696"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81C3315B-B951-4949-94B6-5B4C90B24614}"/>
              </a:ext>
            </a:extLst>
          </p:cNvPr>
          <p:cNvSpPr/>
          <p:nvPr/>
        </p:nvSpPr>
        <p:spPr>
          <a:xfrm>
            <a:off x="7559680" y="2917505"/>
            <a:ext cx="864085" cy="1207667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FD3E73-CBB0-441D-A7F6-1A1B16A4144B}"/>
              </a:ext>
            </a:extLst>
          </p:cNvPr>
          <p:cNvSpPr/>
          <p:nvPr/>
        </p:nvSpPr>
        <p:spPr>
          <a:xfrm>
            <a:off x="7703781" y="3442644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234C2D60-901C-4BDE-B7B7-43747819E697}"/>
              </a:ext>
            </a:extLst>
          </p:cNvPr>
          <p:cNvSpPr/>
          <p:nvPr/>
        </p:nvSpPr>
        <p:spPr>
          <a:xfrm>
            <a:off x="7703781" y="3298628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0930CBCC-6FD0-40B7-B977-90473E863A0E}"/>
              </a:ext>
            </a:extLst>
          </p:cNvPr>
          <p:cNvSpPr/>
          <p:nvPr/>
        </p:nvSpPr>
        <p:spPr>
          <a:xfrm>
            <a:off x="7703781" y="3157436"/>
            <a:ext cx="575882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27733F2-08AC-4543-B36F-97A8C32AE349}"/>
              </a:ext>
            </a:extLst>
          </p:cNvPr>
          <p:cNvSpPr txBox="1"/>
          <p:nvPr/>
        </p:nvSpPr>
        <p:spPr>
          <a:xfrm rot="5400000">
            <a:off x="7572732" y="3303697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독립성분분석</a:t>
            </a:r>
            <a:r>
              <a:rPr lang="en-US" altLang="ko-KR" dirty="0"/>
              <a:t>(ICA)</a:t>
            </a:r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E6F87EF-007C-460E-BE03-EAE968E26E8D}"/>
              </a:ext>
            </a:extLst>
          </p:cNvPr>
          <p:cNvSpPr txBox="1"/>
          <p:nvPr/>
        </p:nvSpPr>
        <p:spPr>
          <a:xfrm>
            <a:off x="2407565" y="313492"/>
            <a:ext cx="4392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독립성분분석</a:t>
            </a:r>
            <a:r>
              <a:rPr lang="en-US" altLang="ko-KR" sz="2800" b="1" dirty="0"/>
              <a:t>(ICA) </a:t>
            </a:r>
            <a:r>
              <a:rPr lang="ko-KR" altLang="en-US" sz="2800" b="1" dirty="0"/>
              <a:t>개요도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5E6CAEC-7D4F-4D96-B9BB-09AC57F5F383}"/>
                  </a:ext>
                </a:extLst>
              </p:cNvPr>
              <p:cNvSpPr txBox="1"/>
              <p:nvPr/>
            </p:nvSpPr>
            <p:spPr>
              <a:xfrm>
                <a:off x="899592" y="3122412"/>
                <a:ext cx="443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95E6CAEC-7D4F-4D96-B9BB-09AC57F5F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122412"/>
                <a:ext cx="443776" cy="276999"/>
              </a:xfrm>
              <a:prstGeom prst="rect">
                <a:avLst/>
              </a:prstGeom>
              <a:blipFill>
                <a:blip r:embed="rId14"/>
                <a:stretch>
                  <a:fillRect l="-4167" r="-2778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C1D9613-EE1C-4465-AD23-4527C2FC2DA0}"/>
                  </a:ext>
                </a:extLst>
              </p:cNvPr>
              <p:cNvSpPr txBox="1"/>
              <p:nvPr/>
            </p:nvSpPr>
            <p:spPr>
              <a:xfrm>
                <a:off x="1707967" y="3034485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C1D9613-EE1C-4465-AD23-4527C2FC2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967" y="3034485"/>
                <a:ext cx="449097" cy="276999"/>
              </a:xfrm>
              <a:prstGeom prst="rect">
                <a:avLst/>
              </a:prstGeom>
              <a:blipFill>
                <a:blip r:embed="rId15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B3D3828-976C-4D61-A038-1B5FBA465028}"/>
                  </a:ext>
                </a:extLst>
              </p:cNvPr>
              <p:cNvSpPr txBox="1"/>
              <p:nvPr/>
            </p:nvSpPr>
            <p:spPr>
              <a:xfrm>
                <a:off x="2361307" y="2673516"/>
                <a:ext cx="4490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BB3D3828-976C-4D61-A038-1B5FBA465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307" y="2673516"/>
                <a:ext cx="449097" cy="276999"/>
              </a:xfrm>
              <a:prstGeom prst="rect">
                <a:avLst/>
              </a:prstGeom>
              <a:blipFill>
                <a:blip r:embed="rId16"/>
                <a:stretch>
                  <a:fillRect l="-4054" r="-270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062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>
            <a:extLst>
              <a:ext uri="{FF2B5EF4-FFF2-40B4-BE49-F238E27FC236}">
                <a16:creationId xmlns:a16="http://schemas.microsoft.com/office/drawing/2014/main" id="{832061C8-0623-48E1-873D-EFB91F385BE2}"/>
              </a:ext>
            </a:extLst>
          </p:cNvPr>
          <p:cNvSpPr txBox="1"/>
          <p:nvPr/>
        </p:nvSpPr>
        <p:spPr>
          <a:xfrm>
            <a:off x="238417" y="313492"/>
            <a:ext cx="8730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/>
              <a:t>중심극한정리</a:t>
            </a:r>
            <a:r>
              <a:rPr lang="en-US" altLang="ko-KR" sz="2800" b="1" dirty="0"/>
              <a:t>(CLT)</a:t>
            </a:r>
            <a:r>
              <a:rPr lang="ko-KR" altLang="en-US" sz="2800" b="1" dirty="0"/>
              <a:t>와 독립성분분석</a:t>
            </a:r>
            <a:r>
              <a:rPr lang="en-US" altLang="ko-KR" sz="2800" b="1" dirty="0"/>
              <a:t>(ICA)</a:t>
            </a:r>
            <a:r>
              <a:rPr lang="ko-KR" altLang="en-US" sz="2800" b="1" dirty="0"/>
              <a:t> 관계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개요도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40C2B51-BAFC-4CAA-B211-38CAACCEDB0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850095" y="2540234"/>
            <a:ext cx="0" cy="127247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F8873D-1AD7-402C-A444-34E2D013A0E0}"/>
              </a:ext>
            </a:extLst>
          </p:cNvPr>
          <p:cNvCxnSpPr>
            <a:cxnSpLocks/>
          </p:cNvCxnSpPr>
          <p:nvPr/>
        </p:nvCxnSpPr>
        <p:spPr>
          <a:xfrm>
            <a:off x="2010138" y="2577680"/>
            <a:ext cx="2368637" cy="11820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542202-D6A9-4DBA-BCBB-CEBE1E4536B3}"/>
              </a:ext>
            </a:extLst>
          </p:cNvPr>
          <p:cNvCxnSpPr>
            <a:cxnSpLocks/>
          </p:cNvCxnSpPr>
          <p:nvPr/>
        </p:nvCxnSpPr>
        <p:spPr>
          <a:xfrm>
            <a:off x="2266206" y="2577680"/>
            <a:ext cx="4609240" cy="11820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9B7648-42CB-4DEE-9996-3CDE3BD92A4A}"/>
              </a:ext>
            </a:extLst>
          </p:cNvPr>
          <p:cNvCxnSpPr>
            <a:cxnSpLocks/>
          </p:cNvCxnSpPr>
          <p:nvPr/>
        </p:nvCxnSpPr>
        <p:spPr>
          <a:xfrm flipH="1">
            <a:off x="2010140" y="2585466"/>
            <a:ext cx="2368633" cy="117422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4A1FE4-8F34-4D5D-8C2B-4EE6849113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70826" y="2540234"/>
            <a:ext cx="0" cy="121945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CE88B7-13E2-4A22-93FF-85606FB6931D}"/>
              </a:ext>
            </a:extLst>
          </p:cNvPr>
          <p:cNvCxnSpPr>
            <a:cxnSpLocks/>
          </p:cNvCxnSpPr>
          <p:nvPr/>
        </p:nvCxnSpPr>
        <p:spPr>
          <a:xfrm>
            <a:off x="4778881" y="2566744"/>
            <a:ext cx="2352634" cy="11929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00A1A7-1A4E-43CB-8DD0-D43651B1F3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291558" y="2540234"/>
            <a:ext cx="0" cy="121945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7563C1-ABFA-4A5C-A741-ABC57BC692C3}"/>
              </a:ext>
            </a:extLst>
          </p:cNvPr>
          <p:cNvCxnSpPr>
            <a:cxnSpLocks/>
          </p:cNvCxnSpPr>
          <p:nvPr/>
        </p:nvCxnSpPr>
        <p:spPr>
          <a:xfrm flipH="1">
            <a:off x="4762880" y="2566744"/>
            <a:ext cx="2368635" cy="11929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88860E-52C4-498C-A7A7-F51F00EFB6FE}"/>
              </a:ext>
            </a:extLst>
          </p:cNvPr>
          <p:cNvCxnSpPr>
            <a:cxnSpLocks/>
          </p:cNvCxnSpPr>
          <p:nvPr/>
        </p:nvCxnSpPr>
        <p:spPr>
          <a:xfrm flipH="1">
            <a:off x="2266207" y="2577680"/>
            <a:ext cx="4641244" cy="11820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81888" y="126775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02620" y="126775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23351" y="126775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1888" y="381270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02620" y="381270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23351" y="381270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1082009" y="1638898"/>
            <a:ext cx="1524241" cy="685878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806589" y="1585877"/>
            <a:ext cx="1528474" cy="733638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6529757" y="1630460"/>
            <a:ext cx="1529886" cy="691979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1082009" y="4081606"/>
            <a:ext cx="1534825" cy="687304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804207" y="4081606"/>
            <a:ext cx="1534825" cy="687304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6527288" y="4081606"/>
            <a:ext cx="1534825" cy="687304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/>
              <p:nvPr/>
            </p:nvSpPr>
            <p:spPr>
              <a:xfrm>
                <a:off x="1723174" y="1262932"/>
                <a:ext cx="253841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74" y="1262932"/>
                <a:ext cx="253841" cy="203955"/>
              </a:xfrm>
              <a:prstGeom prst="rect">
                <a:avLst/>
              </a:prstGeom>
              <a:blipFill>
                <a:blip r:embed="rId2"/>
                <a:stretch>
                  <a:fillRect l="-14634" r="-9756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/>
              <p:nvPr/>
            </p:nvSpPr>
            <p:spPr>
              <a:xfrm>
                <a:off x="4442792" y="1262932"/>
                <a:ext cx="258573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2" y="1262932"/>
                <a:ext cx="258573" cy="203955"/>
              </a:xfrm>
              <a:prstGeom prst="rect">
                <a:avLst/>
              </a:prstGeom>
              <a:blipFill>
                <a:blip r:embed="rId3"/>
                <a:stretch>
                  <a:fillRect l="-14286" r="-9524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/>
              <p:nvPr/>
            </p:nvSpPr>
            <p:spPr>
              <a:xfrm>
                <a:off x="7159905" y="1262932"/>
                <a:ext cx="258573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05" y="1262932"/>
                <a:ext cx="258573" cy="203955"/>
              </a:xfrm>
              <a:prstGeom prst="rect">
                <a:avLst/>
              </a:prstGeom>
              <a:blipFill>
                <a:blip r:embed="rId4"/>
                <a:stretch>
                  <a:fillRect l="-14286" r="-9524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/>
              <p:nvPr/>
            </p:nvSpPr>
            <p:spPr>
              <a:xfrm>
                <a:off x="1723174" y="4768911"/>
                <a:ext cx="271114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74" y="4768911"/>
                <a:ext cx="271114" cy="203955"/>
              </a:xfrm>
              <a:prstGeom prst="rect">
                <a:avLst/>
              </a:prstGeom>
              <a:blipFill>
                <a:blip r:embed="rId5"/>
                <a:stretch>
                  <a:fillRect l="-13636" r="-9091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/>
              <p:nvPr/>
            </p:nvSpPr>
            <p:spPr>
              <a:xfrm>
                <a:off x="4442792" y="4768911"/>
                <a:ext cx="275845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2" y="4768911"/>
                <a:ext cx="275845" cy="203955"/>
              </a:xfrm>
              <a:prstGeom prst="rect">
                <a:avLst/>
              </a:prstGeom>
              <a:blipFill>
                <a:blip r:embed="rId6"/>
                <a:stretch>
                  <a:fillRect l="-13333" r="-8889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/>
              <p:nvPr/>
            </p:nvSpPr>
            <p:spPr>
              <a:xfrm>
                <a:off x="7159905" y="4768911"/>
                <a:ext cx="275845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05" y="4768911"/>
                <a:ext cx="275845" cy="203955"/>
              </a:xfrm>
              <a:prstGeom prst="rect">
                <a:avLst/>
              </a:prstGeom>
              <a:blipFill>
                <a:blip r:embed="rId7"/>
                <a:stretch>
                  <a:fillRect l="-13333" r="-8889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81800122-E495-4273-849B-6E3848A28EE0}"/>
              </a:ext>
            </a:extLst>
          </p:cNvPr>
          <p:cNvGrpSpPr/>
          <p:nvPr/>
        </p:nvGrpSpPr>
        <p:grpSpPr>
          <a:xfrm>
            <a:off x="481334" y="2627909"/>
            <a:ext cx="864085" cy="1000204"/>
            <a:chOff x="481334" y="2627909"/>
            <a:chExt cx="864085" cy="1000204"/>
          </a:xfrm>
        </p:grpSpPr>
        <p:sp>
          <p:nvSpPr>
            <p:cNvPr id="115" name="화살표: 아래쪽 114">
              <a:extLst>
                <a:ext uri="{FF2B5EF4-FFF2-40B4-BE49-F238E27FC236}">
                  <a16:creationId xmlns:a16="http://schemas.microsoft.com/office/drawing/2014/main" id="{D1A66A2C-C81C-4B94-AD0B-9DD894B16EE0}"/>
                </a:ext>
              </a:extLst>
            </p:cNvPr>
            <p:cNvSpPr/>
            <p:nvPr/>
          </p:nvSpPr>
          <p:spPr>
            <a:xfrm>
              <a:off x="481334" y="2627909"/>
              <a:ext cx="864085" cy="1000204"/>
            </a:xfrm>
            <a:prstGeom prst="downArrow">
              <a:avLst>
                <a:gd name="adj1" fmla="val 32363"/>
                <a:gd name="adj2" fmla="val 4206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B2CE96-0555-4DE0-8A56-2235454F55BE}"/>
                </a:ext>
              </a:extLst>
            </p:cNvPr>
            <p:cNvSpPr/>
            <p:nvPr/>
          </p:nvSpPr>
          <p:spPr>
            <a:xfrm>
              <a:off x="625435" y="3057475"/>
              <a:ext cx="575882" cy="37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B03A9E3-A3B9-4E41-BDA1-27D30CDB6457}"/>
                </a:ext>
              </a:extLst>
            </p:cNvPr>
            <p:cNvSpPr/>
            <p:nvPr/>
          </p:nvSpPr>
          <p:spPr>
            <a:xfrm>
              <a:off x="625435" y="2938199"/>
              <a:ext cx="575882" cy="37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9184727-9563-484D-A6CF-5A77FDD35173}"/>
                </a:ext>
              </a:extLst>
            </p:cNvPr>
            <p:cNvSpPr/>
            <p:nvPr/>
          </p:nvSpPr>
          <p:spPr>
            <a:xfrm>
              <a:off x="625435" y="2821262"/>
              <a:ext cx="575882" cy="37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CB2C09CE-8B04-4133-9304-BC579DF3759B}"/>
              </a:ext>
            </a:extLst>
          </p:cNvPr>
          <p:cNvSpPr txBox="1"/>
          <p:nvPr/>
        </p:nvSpPr>
        <p:spPr>
          <a:xfrm rot="16200000">
            <a:off x="-563395" y="2944486"/>
            <a:ext cx="172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중심극한정리</a:t>
            </a:r>
            <a:r>
              <a:rPr lang="en-US" altLang="ko-KR" dirty="0"/>
              <a:t>(CLT)</a:t>
            </a:r>
            <a:endParaRPr lang="ko-KR" altLang="en-US" dirty="0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64139DE1-1F31-4F45-BFD0-90388EF9A9F9}"/>
              </a:ext>
            </a:extLst>
          </p:cNvPr>
          <p:cNvSpPr/>
          <p:nvPr/>
        </p:nvSpPr>
        <p:spPr>
          <a:xfrm rot="10800000">
            <a:off x="7796234" y="2627909"/>
            <a:ext cx="864085" cy="1000204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B2016A3-1CFD-4919-A33F-E66E960A40BA}"/>
              </a:ext>
            </a:extLst>
          </p:cNvPr>
          <p:cNvSpPr/>
          <p:nvPr/>
        </p:nvSpPr>
        <p:spPr>
          <a:xfrm rot="10800000">
            <a:off x="7940336" y="3160681"/>
            <a:ext cx="575882" cy="3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3509B3-9536-4057-8BAD-7D97A931DD6A}"/>
              </a:ext>
            </a:extLst>
          </p:cNvPr>
          <p:cNvSpPr/>
          <p:nvPr/>
        </p:nvSpPr>
        <p:spPr>
          <a:xfrm rot="10800000">
            <a:off x="7940336" y="3279956"/>
            <a:ext cx="575882" cy="3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02A6EE-6398-4C4D-9DF8-C6D27BA38937}"/>
              </a:ext>
            </a:extLst>
          </p:cNvPr>
          <p:cNvSpPr/>
          <p:nvPr/>
        </p:nvSpPr>
        <p:spPr>
          <a:xfrm rot="10800000">
            <a:off x="7940336" y="3396893"/>
            <a:ext cx="575882" cy="3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2CDEE4-5DCA-4F3A-9931-7FAF7F6768AD}"/>
              </a:ext>
            </a:extLst>
          </p:cNvPr>
          <p:cNvSpPr txBox="1"/>
          <p:nvPr/>
        </p:nvSpPr>
        <p:spPr>
          <a:xfrm rot="5400000">
            <a:off x="7987208" y="2944486"/>
            <a:ext cx="171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독립성분분석</a:t>
            </a:r>
            <a:r>
              <a:rPr lang="en-US" altLang="ko-KR" dirty="0"/>
              <a:t>(ICA)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EAFCDC8-C1F4-4359-A56C-25480E4D33E3}"/>
              </a:ext>
            </a:extLst>
          </p:cNvPr>
          <p:cNvGrpSpPr/>
          <p:nvPr/>
        </p:nvGrpSpPr>
        <p:grpSpPr>
          <a:xfrm>
            <a:off x="367990" y="5475637"/>
            <a:ext cx="713899" cy="326945"/>
            <a:chOff x="367990" y="5501120"/>
            <a:chExt cx="713899" cy="326945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D81B72CB-F1B0-4033-A036-FA17DB3DDFB1}"/>
                </a:ext>
              </a:extLst>
            </p:cNvPr>
            <p:cNvSpPr/>
            <p:nvPr/>
          </p:nvSpPr>
          <p:spPr>
            <a:xfrm rot="16200000">
              <a:off x="561468" y="5307643"/>
              <a:ext cx="326944" cy="713899"/>
            </a:xfrm>
            <a:prstGeom prst="downArrow">
              <a:avLst>
                <a:gd name="adj1" fmla="val 32363"/>
                <a:gd name="adj2" fmla="val 4206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75DA16B-9A79-47A6-9EAC-3F566C908773}"/>
                </a:ext>
              </a:extLst>
            </p:cNvPr>
            <p:cNvSpPr/>
            <p:nvPr/>
          </p:nvSpPr>
          <p:spPr>
            <a:xfrm rot="16200000">
              <a:off x="524634" y="5651080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B60BDB6-C7DE-4BC1-A0A4-CF29B8A71F98}"/>
                </a:ext>
              </a:extLst>
            </p:cNvPr>
            <p:cNvSpPr/>
            <p:nvPr/>
          </p:nvSpPr>
          <p:spPr>
            <a:xfrm rot="16200000">
              <a:off x="439501" y="5651080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115E2D4-A4B6-47F7-B1E8-7DD96BC6F0C8}"/>
                </a:ext>
              </a:extLst>
            </p:cNvPr>
            <p:cNvSpPr/>
            <p:nvPr/>
          </p:nvSpPr>
          <p:spPr>
            <a:xfrm rot="16200000">
              <a:off x="356037" y="5651080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957543-AF12-455F-B367-0CC018C3C310}"/>
              </a:ext>
            </a:extLst>
          </p:cNvPr>
          <p:cNvSpPr/>
          <p:nvPr/>
        </p:nvSpPr>
        <p:spPr>
          <a:xfrm>
            <a:off x="1197148" y="5457449"/>
            <a:ext cx="7695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서로 독립적인 랜덤 변수들의 분포의 선형조합은 가우스 분포를 따른다</a:t>
            </a:r>
            <a:r>
              <a:rPr lang="en-US" altLang="ko-K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18389AB-906E-421A-97CC-513351C6120A}"/>
                  </a:ext>
                </a:extLst>
              </p:cNvPr>
              <p:cNvSpPr/>
              <p:nvPr/>
            </p:nvSpPr>
            <p:spPr>
              <a:xfrm>
                <a:off x="1197148" y="5969951"/>
                <a:ext cx="7440856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에 비해 더 가우스 분포를 따르는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들을 어떻게 조합하면 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ko-KR" altLang="en-US" dirty="0"/>
                  <a:t>를 얻을까</a:t>
                </a:r>
                <a:r>
                  <a:rPr lang="en-US" altLang="ko-KR" dirty="0"/>
                  <a:t>?</a:t>
                </a:r>
              </a:p>
            </p:txBody>
          </p:sp>
        </mc:Choice>
        <mc:Fallback xmlns=""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418389AB-906E-421A-97CC-513351C61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48" y="5969951"/>
                <a:ext cx="7440856" cy="369332"/>
              </a:xfrm>
              <a:prstGeom prst="rect">
                <a:avLst/>
              </a:prstGeom>
              <a:blipFill>
                <a:blip r:embed="rId8"/>
                <a:stretch>
                  <a:fillRect l="-655" t="-8197" r="-204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05F108F8-492F-4101-8AD9-4D18971DA1FB}"/>
              </a:ext>
            </a:extLst>
          </p:cNvPr>
          <p:cNvGrpSpPr/>
          <p:nvPr/>
        </p:nvGrpSpPr>
        <p:grpSpPr>
          <a:xfrm>
            <a:off x="367990" y="5991144"/>
            <a:ext cx="713899" cy="326945"/>
            <a:chOff x="367990" y="6016627"/>
            <a:chExt cx="713899" cy="326945"/>
          </a:xfrm>
        </p:grpSpPr>
        <p:sp>
          <p:nvSpPr>
            <p:cNvPr id="77" name="화살표: 아래쪽 76">
              <a:extLst>
                <a:ext uri="{FF2B5EF4-FFF2-40B4-BE49-F238E27FC236}">
                  <a16:creationId xmlns:a16="http://schemas.microsoft.com/office/drawing/2014/main" id="{EA443A86-A8BE-4170-92A7-759E59BBA6DB}"/>
                </a:ext>
              </a:extLst>
            </p:cNvPr>
            <p:cNvSpPr/>
            <p:nvPr/>
          </p:nvSpPr>
          <p:spPr>
            <a:xfrm rot="16200000">
              <a:off x="561468" y="5823150"/>
              <a:ext cx="326944" cy="713899"/>
            </a:xfrm>
            <a:prstGeom prst="downArrow">
              <a:avLst>
                <a:gd name="adj1" fmla="val 32363"/>
                <a:gd name="adj2" fmla="val 420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400F399-3643-421A-A569-6CF5B00DB989}"/>
                </a:ext>
              </a:extLst>
            </p:cNvPr>
            <p:cNvSpPr/>
            <p:nvPr/>
          </p:nvSpPr>
          <p:spPr>
            <a:xfrm rot="16200000">
              <a:off x="524634" y="6166587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D212B28-5AED-499B-8371-8CC7A763CC87}"/>
                </a:ext>
              </a:extLst>
            </p:cNvPr>
            <p:cNvSpPr/>
            <p:nvPr/>
          </p:nvSpPr>
          <p:spPr>
            <a:xfrm rot="16200000">
              <a:off x="439501" y="6166587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C8E34C7-A8E7-4B8B-B775-625D8B4064E5}"/>
                </a:ext>
              </a:extLst>
            </p:cNvPr>
            <p:cNvSpPr/>
            <p:nvPr/>
          </p:nvSpPr>
          <p:spPr>
            <a:xfrm rot="16200000">
              <a:off x="356037" y="6166587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592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119">
            <a:extLst>
              <a:ext uri="{FF2B5EF4-FFF2-40B4-BE49-F238E27FC236}">
                <a16:creationId xmlns:a16="http://schemas.microsoft.com/office/drawing/2014/main" id="{832061C8-0623-48E1-873D-EFB91F385BE2}"/>
              </a:ext>
            </a:extLst>
          </p:cNvPr>
          <p:cNvSpPr txBox="1"/>
          <p:nvPr/>
        </p:nvSpPr>
        <p:spPr>
          <a:xfrm>
            <a:off x="-46475" y="293747"/>
            <a:ext cx="92369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/>
              <a:t>Summary on relation between </a:t>
            </a:r>
          </a:p>
          <a:p>
            <a:pPr algn="ctr"/>
            <a:r>
              <a:rPr lang="en-US" altLang="ko-KR" sz="2400" b="1" dirty="0"/>
              <a:t>Central Limit Theorem and Independent Component Analysis</a:t>
            </a:r>
            <a:endParaRPr lang="ko-KR" altLang="en-US" sz="2400" b="1" dirty="0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40C2B51-BAFC-4CAA-B211-38CAACCEDB0D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850095" y="2540234"/>
            <a:ext cx="0" cy="127247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EF8873D-1AD7-402C-A444-34E2D013A0E0}"/>
              </a:ext>
            </a:extLst>
          </p:cNvPr>
          <p:cNvCxnSpPr>
            <a:cxnSpLocks/>
          </p:cNvCxnSpPr>
          <p:nvPr/>
        </p:nvCxnSpPr>
        <p:spPr>
          <a:xfrm>
            <a:off x="2010138" y="2577680"/>
            <a:ext cx="2368637" cy="11820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3542202-D6A9-4DBA-BCBB-CEBE1E4536B3}"/>
              </a:ext>
            </a:extLst>
          </p:cNvPr>
          <p:cNvCxnSpPr>
            <a:cxnSpLocks/>
          </p:cNvCxnSpPr>
          <p:nvPr/>
        </p:nvCxnSpPr>
        <p:spPr>
          <a:xfrm>
            <a:off x="2266206" y="2577680"/>
            <a:ext cx="4609240" cy="11820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29B7648-42CB-4DEE-9996-3CDE3BD92A4A}"/>
              </a:ext>
            </a:extLst>
          </p:cNvPr>
          <p:cNvCxnSpPr>
            <a:cxnSpLocks/>
          </p:cNvCxnSpPr>
          <p:nvPr/>
        </p:nvCxnSpPr>
        <p:spPr>
          <a:xfrm flipH="1">
            <a:off x="2010140" y="2585466"/>
            <a:ext cx="2368633" cy="117422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4A1FE4-8F34-4D5D-8C2B-4EE68491132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70826" y="2540234"/>
            <a:ext cx="0" cy="121945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CE88B7-13E2-4A22-93FF-85606FB6931D}"/>
              </a:ext>
            </a:extLst>
          </p:cNvPr>
          <p:cNvCxnSpPr>
            <a:cxnSpLocks/>
          </p:cNvCxnSpPr>
          <p:nvPr/>
        </p:nvCxnSpPr>
        <p:spPr>
          <a:xfrm>
            <a:off x="4778881" y="2566744"/>
            <a:ext cx="2352634" cy="11929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800A1A7-1A4E-43CB-8DD0-D43651B1F3CD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7291558" y="2540234"/>
            <a:ext cx="0" cy="121945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47563C1-ABFA-4A5C-A741-ABC57BC692C3}"/>
              </a:ext>
            </a:extLst>
          </p:cNvPr>
          <p:cNvCxnSpPr>
            <a:cxnSpLocks/>
          </p:cNvCxnSpPr>
          <p:nvPr/>
        </p:nvCxnSpPr>
        <p:spPr>
          <a:xfrm flipH="1">
            <a:off x="4762880" y="2566744"/>
            <a:ext cx="2368635" cy="119294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C88860E-52C4-498C-A7A7-F51F00EFB6FE}"/>
              </a:ext>
            </a:extLst>
          </p:cNvPr>
          <p:cNvCxnSpPr>
            <a:cxnSpLocks/>
          </p:cNvCxnSpPr>
          <p:nvPr/>
        </p:nvCxnSpPr>
        <p:spPr>
          <a:xfrm flipH="1">
            <a:off x="2266207" y="2577680"/>
            <a:ext cx="4641244" cy="118201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081888" y="126775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802620" y="126775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523351" y="126775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81888" y="381270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02620" y="381270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23351" y="3812709"/>
            <a:ext cx="1536413" cy="12724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1082009" y="1638898"/>
            <a:ext cx="1524241" cy="685878"/>
          </a:xfrm>
          <a:custGeom>
            <a:avLst/>
            <a:gdLst>
              <a:gd name="connsiteX0" fmla="*/ 0 w 1714500"/>
              <a:gd name="connsiteY0" fmla="*/ 723900 h 733425"/>
              <a:gd name="connsiteX1" fmla="*/ 314325 w 1714500"/>
              <a:gd name="connsiteY1" fmla="*/ 723900 h 733425"/>
              <a:gd name="connsiteX2" fmla="*/ 457200 w 1714500"/>
              <a:gd name="connsiteY2" fmla="*/ 0 h 733425"/>
              <a:gd name="connsiteX3" fmla="*/ 1466850 w 1714500"/>
              <a:gd name="connsiteY3" fmla="*/ 733425 h 733425"/>
              <a:gd name="connsiteX4" fmla="*/ 1714500 w 1714500"/>
              <a:gd name="connsiteY4" fmla="*/ 733425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4500" h="733425">
                <a:moveTo>
                  <a:pt x="0" y="723900"/>
                </a:moveTo>
                <a:lnTo>
                  <a:pt x="314325" y="723900"/>
                </a:lnTo>
                <a:lnTo>
                  <a:pt x="457200" y="0"/>
                </a:lnTo>
                <a:lnTo>
                  <a:pt x="1466850" y="733425"/>
                </a:lnTo>
                <a:lnTo>
                  <a:pt x="1714500" y="733425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3806589" y="1585877"/>
            <a:ext cx="1528474" cy="733638"/>
          </a:xfrm>
          <a:custGeom>
            <a:avLst/>
            <a:gdLst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332362"/>
              <a:gd name="connsiteX1" fmla="*/ 350044 w 1719262"/>
              <a:gd name="connsiteY1" fmla="*/ 1214437 h 1332362"/>
              <a:gd name="connsiteX2" fmla="*/ 521494 w 1719262"/>
              <a:gd name="connsiteY2" fmla="*/ 0 h 1332362"/>
              <a:gd name="connsiteX3" fmla="*/ 1200150 w 1719262"/>
              <a:gd name="connsiteY3" fmla="*/ 1216818 h 1332362"/>
              <a:gd name="connsiteX4" fmla="*/ 1719262 w 1719262"/>
              <a:gd name="connsiteY4" fmla="*/ 1212056 h 1332362"/>
              <a:gd name="connsiteX0" fmla="*/ 0 w 1719262"/>
              <a:gd name="connsiteY0" fmla="*/ 1216818 h 1258632"/>
              <a:gd name="connsiteX1" fmla="*/ 350044 w 1719262"/>
              <a:gd name="connsiteY1" fmla="*/ 1214437 h 1258632"/>
              <a:gd name="connsiteX2" fmla="*/ 521494 w 1719262"/>
              <a:gd name="connsiteY2" fmla="*/ 0 h 1258632"/>
              <a:gd name="connsiteX3" fmla="*/ 1200150 w 1719262"/>
              <a:gd name="connsiteY3" fmla="*/ 1216818 h 1258632"/>
              <a:gd name="connsiteX4" fmla="*/ 1719262 w 1719262"/>
              <a:gd name="connsiteY4" fmla="*/ 1212056 h 1258632"/>
              <a:gd name="connsiteX0" fmla="*/ 0 w 1719262"/>
              <a:gd name="connsiteY0" fmla="*/ 1216818 h 1216818"/>
              <a:gd name="connsiteX1" fmla="*/ 350044 w 1719262"/>
              <a:gd name="connsiteY1" fmla="*/ 1214437 h 1216818"/>
              <a:gd name="connsiteX2" fmla="*/ 521494 w 1719262"/>
              <a:gd name="connsiteY2" fmla="*/ 0 h 1216818"/>
              <a:gd name="connsiteX3" fmla="*/ 1200150 w 1719262"/>
              <a:gd name="connsiteY3" fmla="*/ 1216818 h 1216818"/>
              <a:gd name="connsiteX4" fmla="*/ 1719262 w 1719262"/>
              <a:gd name="connsiteY4" fmla="*/ 1212056 h 121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19262" h="1216818">
                <a:moveTo>
                  <a:pt x="0" y="1216818"/>
                </a:moveTo>
                <a:lnTo>
                  <a:pt x="350044" y="1214437"/>
                </a:lnTo>
                <a:cubicBezTo>
                  <a:pt x="436960" y="1011634"/>
                  <a:pt x="379810" y="-397"/>
                  <a:pt x="521494" y="0"/>
                </a:cubicBezTo>
                <a:cubicBezTo>
                  <a:pt x="663178" y="397"/>
                  <a:pt x="1000522" y="1014809"/>
                  <a:pt x="1200150" y="1216818"/>
                </a:cubicBezTo>
                <a:lnTo>
                  <a:pt x="1719262" y="1212056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자유형 35"/>
          <p:cNvSpPr/>
          <p:nvPr/>
        </p:nvSpPr>
        <p:spPr>
          <a:xfrm>
            <a:off x="6529757" y="1630460"/>
            <a:ext cx="1529886" cy="691979"/>
          </a:xfrm>
          <a:custGeom>
            <a:avLst/>
            <a:gdLst>
              <a:gd name="connsiteX0" fmla="*/ 0 w 1720850"/>
              <a:gd name="connsiteY0" fmla="*/ 933450 h 939800"/>
              <a:gd name="connsiteX1" fmla="*/ 469900 w 1720850"/>
              <a:gd name="connsiteY1" fmla="*/ 933450 h 939800"/>
              <a:gd name="connsiteX2" fmla="*/ 469900 w 1720850"/>
              <a:gd name="connsiteY2" fmla="*/ 0 h 939800"/>
              <a:gd name="connsiteX3" fmla="*/ 1295400 w 1720850"/>
              <a:gd name="connsiteY3" fmla="*/ 0 h 939800"/>
              <a:gd name="connsiteX4" fmla="*/ 1295400 w 1720850"/>
              <a:gd name="connsiteY4" fmla="*/ 939800 h 939800"/>
              <a:gd name="connsiteX5" fmla="*/ 1720850 w 1720850"/>
              <a:gd name="connsiteY5" fmla="*/ 939800 h 93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20850" h="939800">
                <a:moveTo>
                  <a:pt x="0" y="933450"/>
                </a:moveTo>
                <a:lnTo>
                  <a:pt x="469900" y="933450"/>
                </a:lnTo>
                <a:lnTo>
                  <a:pt x="469900" y="0"/>
                </a:lnTo>
                <a:lnTo>
                  <a:pt x="1295400" y="0"/>
                </a:lnTo>
                <a:lnTo>
                  <a:pt x="1295400" y="939800"/>
                </a:lnTo>
                <a:lnTo>
                  <a:pt x="1720850" y="939800"/>
                </a:ln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 36"/>
          <p:cNvSpPr/>
          <p:nvPr/>
        </p:nvSpPr>
        <p:spPr>
          <a:xfrm>
            <a:off x="1082009" y="4081606"/>
            <a:ext cx="1534825" cy="687304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자유형 41"/>
          <p:cNvSpPr/>
          <p:nvPr/>
        </p:nvSpPr>
        <p:spPr>
          <a:xfrm>
            <a:off x="3804207" y="4081606"/>
            <a:ext cx="1534825" cy="687304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6527288" y="4081606"/>
            <a:ext cx="1534825" cy="687304"/>
          </a:xfrm>
          <a:custGeom>
            <a:avLst/>
            <a:gdLst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1022497"/>
              <a:gd name="connsiteX1" fmla="*/ 340519 w 1726406"/>
              <a:gd name="connsiteY1" fmla="*/ 933450 h 1022497"/>
              <a:gd name="connsiteX2" fmla="*/ 833438 w 1726406"/>
              <a:gd name="connsiteY2" fmla="*/ 0 h 1022497"/>
              <a:gd name="connsiteX3" fmla="*/ 1388269 w 1726406"/>
              <a:gd name="connsiteY3" fmla="*/ 933450 h 1022497"/>
              <a:gd name="connsiteX4" fmla="*/ 1726406 w 1726406"/>
              <a:gd name="connsiteY4" fmla="*/ 931068 h 1022497"/>
              <a:gd name="connsiteX0" fmla="*/ 0 w 1726406"/>
              <a:gd name="connsiteY0" fmla="*/ 931068 h 966259"/>
              <a:gd name="connsiteX1" fmla="*/ 340519 w 1726406"/>
              <a:gd name="connsiteY1" fmla="*/ 933450 h 966259"/>
              <a:gd name="connsiteX2" fmla="*/ 833438 w 1726406"/>
              <a:gd name="connsiteY2" fmla="*/ 0 h 966259"/>
              <a:gd name="connsiteX3" fmla="*/ 1388269 w 1726406"/>
              <a:gd name="connsiteY3" fmla="*/ 933450 h 966259"/>
              <a:gd name="connsiteX4" fmla="*/ 1726406 w 1726406"/>
              <a:gd name="connsiteY4" fmla="*/ 931068 h 966259"/>
              <a:gd name="connsiteX0" fmla="*/ 0 w 1726406"/>
              <a:gd name="connsiteY0" fmla="*/ 931068 h 933450"/>
              <a:gd name="connsiteX1" fmla="*/ 340519 w 1726406"/>
              <a:gd name="connsiteY1" fmla="*/ 933450 h 933450"/>
              <a:gd name="connsiteX2" fmla="*/ 833438 w 1726406"/>
              <a:gd name="connsiteY2" fmla="*/ 0 h 933450"/>
              <a:gd name="connsiteX3" fmla="*/ 1388269 w 1726406"/>
              <a:gd name="connsiteY3" fmla="*/ 933450 h 933450"/>
              <a:gd name="connsiteX4" fmla="*/ 1726406 w 1726406"/>
              <a:gd name="connsiteY4" fmla="*/ 931068 h 933450"/>
              <a:gd name="connsiteX0" fmla="*/ 0 w 1726406"/>
              <a:gd name="connsiteY0" fmla="*/ 932268 h 934650"/>
              <a:gd name="connsiteX1" fmla="*/ 340519 w 1726406"/>
              <a:gd name="connsiteY1" fmla="*/ 93465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7825"/>
              <a:gd name="connsiteX1" fmla="*/ 254794 w 1726406"/>
              <a:gd name="connsiteY1" fmla="*/ 937825 h 937825"/>
              <a:gd name="connsiteX2" fmla="*/ 441325 w 1726406"/>
              <a:gd name="connsiteY2" fmla="*/ 742562 h 937825"/>
              <a:gd name="connsiteX3" fmla="*/ 833438 w 1726406"/>
              <a:gd name="connsiteY3" fmla="*/ 1200 h 937825"/>
              <a:gd name="connsiteX4" fmla="*/ 1388269 w 1726406"/>
              <a:gd name="connsiteY4" fmla="*/ 934650 h 937825"/>
              <a:gd name="connsiteX5" fmla="*/ 1726406 w 1726406"/>
              <a:gd name="connsiteY5" fmla="*/ 932268 h 937825"/>
              <a:gd name="connsiteX0" fmla="*/ 0 w 1726406"/>
              <a:gd name="connsiteY0" fmla="*/ 932268 h 934650"/>
              <a:gd name="connsiteX1" fmla="*/ 254794 w 1726406"/>
              <a:gd name="connsiteY1" fmla="*/ 928300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2268 h 934650"/>
              <a:gd name="connsiteX1" fmla="*/ 261938 w 1726406"/>
              <a:gd name="connsiteY1" fmla="*/ 930682 h 934650"/>
              <a:gd name="connsiteX2" fmla="*/ 441325 w 1726406"/>
              <a:gd name="connsiteY2" fmla="*/ 742562 h 934650"/>
              <a:gd name="connsiteX3" fmla="*/ 833438 w 1726406"/>
              <a:gd name="connsiteY3" fmla="*/ 1200 h 934650"/>
              <a:gd name="connsiteX4" fmla="*/ 1388269 w 1726406"/>
              <a:gd name="connsiteY4" fmla="*/ 934650 h 934650"/>
              <a:gd name="connsiteX5" fmla="*/ 1726406 w 1726406"/>
              <a:gd name="connsiteY5" fmla="*/ 932268 h 934650"/>
              <a:gd name="connsiteX0" fmla="*/ 0 w 1726406"/>
              <a:gd name="connsiteY0" fmla="*/ 931188 h 933570"/>
              <a:gd name="connsiteX1" fmla="*/ 261938 w 1726406"/>
              <a:gd name="connsiteY1" fmla="*/ 929602 h 933570"/>
              <a:gd name="connsiteX2" fmla="*/ 441325 w 1726406"/>
              <a:gd name="connsiteY2" fmla="*/ 741482 h 933570"/>
              <a:gd name="connsiteX3" fmla="*/ 833438 w 1726406"/>
              <a:gd name="connsiteY3" fmla="*/ 120 h 933570"/>
              <a:gd name="connsiteX4" fmla="*/ 1293019 w 1726406"/>
              <a:gd name="connsiteY4" fmla="*/ 800220 h 933570"/>
              <a:gd name="connsiteX5" fmla="*/ 1388269 w 1726406"/>
              <a:gd name="connsiteY5" fmla="*/ 933570 h 933570"/>
              <a:gd name="connsiteX6" fmla="*/ 1726406 w 1726406"/>
              <a:gd name="connsiteY6" fmla="*/ 931188 h 933570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388269 w 1726406"/>
              <a:gd name="connsiteY5" fmla="*/ 933451 h 933451"/>
              <a:gd name="connsiteX6" fmla="*/ 1726406 w 1726406"/>
              <a:gd name="connsiteY6" fmla="*/ 931069 h 933451"/>
              <a:gd name="connsiteX0" fmla="*/ 0 w 1726406"/>
              <a:gd name="connsiteY0" fmla="*/ 931069 h 933451"/>
              <a:gd name="connsiteX1" fmla="*/ 261938 w 1726406"/>
              <a:gd name="connsiteY1" fmla="*/ 929483 h 933451"/>
              <a:gd name="connsiteX2" fmla="*/ 441325 w 1726406"/>
              <a:gd name="connsiteY2" fmla="*/ 741363 h 933451"/>
              <a:gd name="connsiteX3" fmla="*/ 833438 w 1726406"/>
              <a:gd name="connsiteY3" fmla="*/ 1 h 933451"/>
              <a:gd name="connsiteX4" fmla="*/ 1264444 w 1726406"/>
              <a:gd name="connsiteY4" fmla="*/ 745332 h 933451"/>
              <a:gd name="connsiteX5" fmla="*/ 1464469 w 1726406"/>
              <a:gd name="connsiteY5" fmla="*/ 933451 h 933451"/>
              <a:gd name="connsiteX6" fmla="*/ 1726406 w 1726406"/>
              <a:gd name="connsiteY6" fmla="*/ 931069 h 933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26406" h="933451">
                <a:moveTo>
                  <a:pt x="0" y="931069"/>
                </a:moveTo>
                <a:lnTo>
                  <a:pt x="261938" y="929483"/>
                </a:lnTo>
                <a:cubicBezTo>
                  <a:pt x="335492" y="897865"/>
                  <a:pt x="359172" y="896938"/>
                  <a:pt x="441325" y="741363"/>
                </a:cubicBezTo>
                <a:cubicBezTo>
                  <a:pt x="523478" y="585788"/>
                  <a:pt x="696252" y="-660"/>
                  <a:pt x="833438" y="1"/>
                </a:cubicBezTo>
                <a:cubicBezTo>
                  <a:pt x="970624" y="662"/>
                  <a:pt x="1171972" y="589757"/>
                  <a:pt x="1264444" y="745332"/>
                </a:cubicBezTo>
                <a:cubicBezTo>
                  <a:pt x="1356916" y="900907"/>
                  <a:pt x="1392238" y="911623"/>
                  <a:pt x="1464469" y="933451"/>
                </a:cubicBezTo>
                <a:cubicBezTo>
                  <a:pt x="1639490" y="931466"/>
                  <a:pt x="1610320" y="928887"/>
                  <a:pt x="1726406" y="931069"/>
                </a:cubicBezTo>
              </a:path>
            </a:pathLst>
          </a:cu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/>
              <p:nvPr/>
            </p:nvSpPr>
            <p:spPr>
              <a:xfrm>
                <a:off x="1723174" y="1262932"/>
                <a:ext cx="253841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389C9F1-1BC1-4696-B08C-03D181BA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74" y="1262932"/>
                <a:ext cx="253841" cy="203955"/>
              </a:xfrm>
              <a:prstGeom prst="rect">
                <a:avLst/>
              </a:prstGeom>
              <a:blipFill>
                <a:blip r:embed="rId2"/>
                <a:stretch>
                  <a:fillRect l="-14634" r="-9756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/>
              <p:nvPr/>
            </p:nvSpPr>
            <p:spPr>
              <a:xfrm>
                <a:off x="4442792" y="1262932"/>
                <a:ext cx="258573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91F25FD-976C-4420-A449-57E1FD49D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2" y="1262932"/>
                <a:ext cx="258573" cy="203955"/>
              </a:xfrm>
              <a:prstGeom prst="rect">
                <a:avLst/>
              </a:prstGeom>
              <a:blipFill>
                <a:blip r:embed="rId3"/>
                <a:stretch>
                  <a:fillRect l="-14286" r="-9524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/>
              <p:nvPr/>
            </p:nvSpPr>
            <p:spPr>
              <a:xfrm>
                <a:off x="7159905" y="1262932"/>
                <a:ext cx="258573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9CE65DF-C084-46E8-8760-97DD4D785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05" y="1262932"/>
                <a:ext cx="258573" cy="203955"/>
              </a:xfrm>
              <a:prstGeom prst="rect">
                <a:avLst/>
              </a:prstGeom>
              <a:blipFill>
                <a:blip r:embed="rId4"/>
                <a:stretch>
                  <a:fillRect l="-14286" r="-9524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/>
              <p:nvPr/>
            </p:nvSpPr>
            <p:spPr>
              <a:xfrm>
                <a:off x="1723174" y="4768911"/>
                <a:ext cx="271114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5D353FC-771E-444A-BF9F-9D5973D43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174" y="4768911"/>
                <a:ext cx="271114" cy="203955"/>
              </a:xfrm>
              <a:prstGeom prst="rect">
                <a:avLst/>
              </a:prstGeom>
              <a:blipFill>
                <a:blip r:embed="rId5"/>
                <a:stretch>
                  <a:fillRect l="-13636" r="-9091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/>
              <p:nvPr/>
            </p:nvSpPr>
            <p:spPr>
              <a:xfrm>
                <a:off x="4442792" y="4768911"/>
                <a:ext cx="275845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4DE8BB8-8293-4E88-846C-D1DF82E5C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2792" y="4768911"/>
                <a:ext cx="275845" cy="203955"/>
              </a:xfrm>
              <a:prstGeom prst="rect">
                <a:avLst/>
              </a:prstGeom>
              <a:blipFill>
                <a:blip r:embed="rId6"/>
                <a:stretch>
                  <a:fillRect l="-13333" r="-8889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/>
              <p:nvPr/>
            </p:nvSpPr>
            <p:spPr>
              <a:xfrm>
                <a:off x="7159905" y="4768911"/>
                <a:ext cx="275845" cy="203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9E07179-F872-4762-B61F-49A0E9091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9905" y="4768911"/>
                <a:ext cx="275845" cy="203955"/>
              </a:xfrm>
              <a:prstGeom prst="rect">
                <a:avLst/>
              </a:prstGeom>
              <a:blipFill>
                <a:blip r:embed="rId7"/>
                <a:stretch>
                  <a:fillRect l="-13333" r="-8889" b="-617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81800122-E495-4273-849B-6E3848A28EE0}"/>
              </a:ext>
            </a:extLst>
          </p:cNvPr>
          <p:cNvGrpSpPr/>
          <p:nvPr/>
        </p:nvGrpSpPr>
        <p:grpSpPr>
          <a:xfrm>
            <a:off x="481334" y="2627909"/>
            <a:ext cx="864085" cy="1000204"/>
            <a:chOff x="481334" y="2627909"/>
            <a:chExt cx="864085" cy="1000204"/>
          </a:xfrm>
        </p:grpSpPr>
        <p:sp>
          <p:nvSpPr>
            <p:cNvPr id="115" name="화살표: 아래쪽 114">
              <a:extLst>
                <a:ext uri="{FF2B5EF4-FFF2-40B4-BE49-F238E27FC236}">
                  <a16:creationId xmlns:a16="http://schemas.microsoft.com/office/drawing/2014/main" id="{D1A66A2C-C81C-4B94-AD0B-9DD894B16EE0}"/>
                </a:ext>
              </a:extLst>
            </p:cNvPr>
            <p:cNvSpPr/>
            <p:nvPr/>
          </p:nvSpPr>
          <p:spPr>
            <a:xfrm>
              <a:off x="481334" y="2627909"/>
              <a:ext cx="864085" cy="1000204"/>
            </a:xfrm>
            <a:prstGeom prst="downArrow">
              <a:avLst>
                <a:gd name="adj1" fmla="val 32363"/>
                <a:gd name="adj2" fmla="val 4206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직사각형 115">
              <a:extLst>
                <a:ext uri="{FF2B5EF4-FFF2-40B4-BE49-F238E27FC236}">
                  <a16:creationId xmlns:a16="http://schemas.microsoft.com/office/drawing/2014/main" id="{ACB2CE96-0555-4DE0-8A56-2235454F55BE}"/>
                </a:ext>
              </a:extLst>
            </p:cNvPr>
            <p:cNvSpPr/>
            <p:nvPr/>
          </p:nvSpPr>
          <p:spPr>
            <a:xfrm>
              <a:off x="625435" y="3057475"/>
              <a:ext cx="575882" cy="37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BB03A9E3-A3B9-4E41-BDA1-27D30CDB6457}"/>
                </a:ext>
              </a:extLst>
            </p:cNvPr>
            <p:cNvSpPr/>
            <p:nvPr/>
          </p:nvSpPr>
          <p:spPr>
            <a:xfrm>
              <a:off x="625435" y="2938199"/>
              <a:ext cx="575882" cy="37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직사각형 117">
              <a:extLst>
                <a:ext uri="{FF2B5EF4-FFF2-40B4-BE49-F238E27FC236}">
                  <a16:creationId xmlns:a16="http://schemas.microsoft.com/office/drawing/2014/main" id="{99184727-9563-484D-A6CF-5A77FDD35173}"/>
                </a:ext>
              </a:extLst>
            </p:cNvPr>
            <p:cNvSpPr/>
            <p:nvPr/>
          </p:nvSpPr>
          <p:spPr>
            <a:xfrm>
              <a:off x="625435" y="2821262"/>
              <a:ext cx="575882" cy="378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CB2C09CE-8B04-4133-9304-BC579DF3759B}"/>
              </a:ext>
            </a:extLst>
          </p:cNvPr>
          <p:cNvSpPr txBox="1"/>
          <p:nvPr/>
        </p:nvSpPr>
        <p:spPr>
          <a:xfrm rot="16200000">
            <a:off x="-1257118" y="2944486"/>
            <a:ext cx="310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Central Limit Theorem (CLT)</a:t>
            </a:r>
            <a:endParaRPr lang="ko-KR" altLang="en-US" dirty="0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64139DE1-1F31-4F45-BFD0-90388EF9A9F9}"/>
              </a:ext>
            </a:extLst>
          </p:cNvPr>
          <p:cNvSpPr/>
          <p:nvPr/>
        </p:nvSpPr>
        <p:spPr>
          <a:xfrm rot="10800000">
            <a:off x="7796234" y="2627909"/>
            <a:ext cx="864085" cy="1000204"/>
          </a:xfrm>
          <a:prstGeom prst="downArrow">
            <a:avLst>
              <a:gd name="adj1" fmla="val 32363"/>
              <a:gd name="adj2" fmla="val 420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B2016A3-1CFD-4919-A33F-E66E960A40BA}"/>
              </a:ext>
            </a:extLst>
          </p:cNvPr>
          <p:cNvSpPr/>
          <p:nvPr/>
        </p:nvSpPr>
        <p:spPr>
          <a:xfrm rot="10800000">
            <a:off x="7940336" y="3160681"/>
            <a:ext cx="575882" cy="3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93509B3-9536-4057-8BAD-7D97A931DD6A}"/>
              </a:ext>
            </a:extLst>
          </p:cNvPr>
          <p:cNvSpPr/>
          <p:nvPr/>
        </p:nvSpPr>
        <p:spPr>
          <a:xfrm rot="10800000">
            <a:off x="7940336" y="3279956"/>
            <a:ext cx="575882" cy="3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302A6EE-6398-4C4D-9DF8-C6D27BA38937}"/>
              </a:ext>
            </a:extLst>
          </p:cNvPr>
          <p:cNvSpPr/>
          <p:nvPr/>
        </p:nvSpPr>
        <p:spPr>
          <a:xfrm rot="10800000">
            <a:off x="7940336" y="3396893"/>
            <a:ext cx="575882" cy="378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2CDEE4-5DCA-4F3A-9931-7FAF7F6768AD}"/>
              </a:ext>
            </a:extLst>
          </p:cNvPr>
          <p:cNvSpPr txBox="1"/>
          <p:nvPr/>
        </p:nvSpPr>
        <p:spPr>
          <a:xfrm rot="5400000">
            <a:off x="6909206" y="2959875"/>
            <a:ext cx="3871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Independent Component Analysis (ICA)</a:t>
            </a:r>
            <a:endParaRPr lang="ko-KR" altLang="en-US" sz="16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EAFCDC8-C1F4-4359-A56C-25480E4D33E3}"/>
              </a:ext>
            </a:extLst>
          </p:cNvPr>
          <p:cNvGrpSpPr/>
          <p:nvPr/>
        </p:nvGrpSpPr>
        <p:grpSpPr>
          <a:xfrm>
            <a:off x="367990" y="5475637"/>
            <a:ext cx="713899" cy="326945"/>
            <a:chOff x="367990" y="5501120"/>
            <a:chExt cx="713899" cy="326945"/>
          </a:xfrm>
        </p:grpSpPr>
        <p:sp>
          <p:nvSpPr>
            <p:cNvPr id="65" name="화살표: 아래쪽 64">
              <a:extLst>
                <a:ext uri="{FF2B5EF4-FFF2-40B4-BE49-F238E27FC236}">
                  <a16:creationId xmlns:a16="http://schemas.microsoft.com/office/drawing/2014/main" id="{D81B72CB-F1B0-4033-A036-FA17DB3DDFB1}"/>
                </a:ext>
              </a:extLst>
            </p:cNvPr>
            <p:cNvSpPr/>
            <p:nvPr/>
          </p:nvSpPr>
          <p:spPr>
            <a:xfrm rot="16200000">
              <a:off x="561468" y="5307643"/>
              <a:ext cx="326944" cy="713899"/>
            </a:xfrm>
            <a:prstGeom prst="downArrow">
              <a:avLst>
                <a:gd name="adj1" fmla="val 32363"/>
                <a:gd name="adj2" fmla="val 4206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75DA16B-9A79-47A6-9EAC-3F566C908773}"/>
                </a:ext>
              </a:extLst>
            </p:cNvPr>
            <p:cNvSpPr/>
            <p:nvPr/>
          </p:nvSpPr>
          <p:spPr>
            <a:xfrm rot="16200000">
              <a:off x="524634" y="5651080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3B60BDB6-C7DE-4BC1-A0A4-CF29B8A71F98}"/>
                </a:ext>
              </a:extLst>
            </p:cNvPr>
            <p:cNvSpPr/>
            <p:nvPr/>
          </p:nvSpPr>
          <p:spPr>
            <a:xfrm rot="16200000">
              <a:off x="439501" y="5651080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115E2D4-A4B6-47F7-B1E8-7DD96BC6F0C8}"/>
                </a:ext>
              </a:extLst>
            </p:cNvPr>
            <p:cNvSpPr/>
            <p:nvPr/>
          </p:nvSpPr>
          <p:spPr>
            <a:xfrm rot="16200000">
              <a:off x="356037" y="5651080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957543-AF12-455F-B367-0CC018C3C310}"/>
              </a:ext>
            </a:extLst>
          </p:cNvPr>
          <p:cNvSpPr/>
          <p:nvPr/>
        </p:nvSpPr>
        <p:spPr>
          <a:xfrm>
            <a:off x="1197148" y="5302949"/>
            <a:ext cx="7695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Linear combination of random variables independent of each other follows a Gaussian distribution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418389AB-906E-421A-97CC-513351C6120A}"/>
              </a:ext>
            </a:extLst>
          </p:cNvPr>
          <p:cNvSpPr/>
          <p:nvPr/>
        </p:nvSpPr>
        <p:spPr>
          <a:xfrm>
            <a:off x="1197148" y="5969951"/>
            <a:ext cx="74408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How do you combine </a:t>
            </a:r>
            <a:r>
              <a:rPr lang="ko-KR" altLang="en-US" dirty="0"/>
              <a:t>𝑥 </a:t>
            </a:r>
            <a:r>
              <a:rPr lang="en-US" altLang="ko-KR" dirty="0"/>
              <a:t>(which follows a more Gaussian distribution than </a:t>
            </a:r>
            <a:r>
              <a:rPr lang="ko-KR" altLang="en-US" dirty="0"/>
              <a:t>𝑠</a:t>
            </a:r>
            <a:r>
              <a:rPr lang="en-US" altLang="ko-KR" dirty="0"/>
              <a:t>) to get </a:t>
            </a:r>
            <a:r>
              <a:rPr lang="ko-KR" altLang="en-US" dirty="0"/>
              <a:t>𝑠</a:t>
            </a:r>
            <a:r>
              <a:rPr lang="en-US" altLang="ko-KR" dirty="0"/>
              <a:t>?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5F108F8-492F-4101-8AD9-4D18971DA1FB}"/>
              </a:ext>
            </a:extLst>
          </p:cNvPr>
          <p:cNvGrpSpPr/>
          <p:nvPr/>
        </p:nvGrpSpPr>
        <p:grpSpPr>
          <a:xfrm>
            <a:off x="367990" y="6093296"/>
            <a:ext cx="713899" cy="326945"/>
            <a:chOff x="367990" y="6016627"/>
            <a:chExt cx="713899" cy="326945"/>
          </a:xfrm>
        </p:grpSpPr>
        <p:sp>
          <p:nvSpPr>
            <p:cNvPr id="77" name="화살표: 아래쪽 76">
              <a:extLst>
                <a:ext uri="{FF2B5EF4-FFF2-40B4-BE49-F238E27FC236}">
                  <a16:creationId xmlns:a16="http://schemas.microsoft.com/office/drawing/2014/main" id="{EA443A86-A8BE-4170-92A7-759E59BBA6DB}"/>
                </a:ext>
              </a:extLst>
            </p:cNvPr>
            <p:cNvSpPr/>
            <p:nvPr/>
          </p:nvSpPr>
          <p:spPr>
            <a:xfrm rot="16200000">
              <a:off x="561468" y="5823150"/>
              <a:ext cx="326944" cy="713899"/>
            </a:xfrm>
            <a:prstGeom prst="downArrow">
              <a:avLst>
                <a:gd name="adj1" fmla="val 32363"/>
                <a:gd name="adj2" fmla="val 42063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A400F399-3643-421A-A569-6CF5B00DB989}"/>
                </a:ext>
              </a:extLst>
            </p:cNvPr>
            <p:cNvSpPr/>
            <p:nvPr/>
          </p:nvSpPr>
          <p:spPr>
            <a:xfrm rot="16200000">
              <a:off x="524634" y="6166587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D212B28-5AED-499B-8371-8CC7A763CC87}"/>
                </a:ext>
              </a:extLst>
            </p:cNvPr>
            <p:cNvSpPr/>
            <p:nvPr/>
          </p:nvSpPr>
          <p:spPr>
            <a:xfrm rot="16200000">
              <a:off x="439501" y="6166587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C8E34C7-A8E7-4B8B-B775-625D8B4064E5}"/>
                </a:ext>
              </a:extLst>
            </p:cNvPr>
            <p:cNvSpPr/>
            <p:nvPr/>
          </p:nvSpPr>
          <p:spPr>
            <a:xfrm rot="16200000">
              <a:off x="356037" y="6166587"/>
              <a:ext cx="326945" cy="270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6519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/>
          <p:cNvGrpSpPr/>
          <p:nvPr/>
        </p:nvGrpSpPr>
        <p:grpSpPr>
          <a:xfrm>
            <a:off x="2612913" y="1270501"/>
            <a:ext cx="3918175" cy="646331"/>
            <a:chOff x="2612913" y="1270501"/>
            <a:chExt cx="3918175" cy="6463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2612913" y="1270501"/>
                  <a:ext cx="56925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/>
                          </a:rPr>
                          <m:t>𝑠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2913" y="1270501"/>
                  <a:ext cx="569257" cy="646331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232323" y="1270501"/>
                  <a:ext cx="64280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2323" y="1270501"/>
                  <a:ext cx="642805" cy="64633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5925281" y="1270501"/>
                  <a:ext cx="60580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b="0" i="1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ko-KR" altLang="en-US" sz="36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281" y="1270501"/>
                  <a:ext cx="605807" cy="646331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직선 화살표 연결선 8"/>
            <p:cNvCxnSpPr>
              <a:stCxn id="4" idx="3"/>
            </p:cNvCxnSpPr>
            <p:nvPr/>
          </p:nvCxnSpPr>
          <p:spPr>
            <a:xfrm>
              <a:off x="3216363" y="1593667"/>
              <a:ext cx="8709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5088571" y="1593667"/>
              <a:ext cx="87090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4952" y="2060848"/>
                <a:ext cx="14582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400" dirty="0"/>
                  <a:t>Ex)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/>
                      </a:rPr>
                      <m:t>𝐴</m:t>
                    </m:r>
                    <m:r>
                      <a:rPr lang="en-US" altLang="ko-KR" sz="2400" b="0" i="1" smtClean="0">
                        <a:latin typeface="Cambria Math"/>
                      </a:rPr>
                      <m:t>=2</m:t>
                    </m:r>
                  </m:oMath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52" y="2060848"/>
                <a:ext cx="1458284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5858" t="-10526" r="-837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403104" y="2703150"/>
                <a:ext cx="12441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:[0, 1]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104" y="2703150"/>
                <a:ext cx="1244123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17619" y="2703150"/>
                <a:ext cx="1267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:[0, 2]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19" y="2703150"/>
                <a:ext cx="1267976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83337" y="3152453"/>
                <a:ext cx="308366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𝑠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=1{0≤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𝑠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≤1}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37" y="3152453"/>
                <a:ext cx="3083665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43777" y="3152453"/>
                <a:ext cx="38156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/>
                        </a:rPr>
                        <m:t>=(0.5)1{0≤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/>
                        </a:rPr>
                        <m:t>≤2}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777" y="3152453"/>
                <a:ext cx="3815660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/>
          <p:cNvCxnSpPr/>
          <p:nvPr/>
        </p:nvCxnSpPr>
        <p:spPr>
          <a:xfrm>
            <a:off x="679677" y="5214138"/>
            <a:ext cx="288032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1322034" y="4278034"/>
            <a:ext cx="1351207" cy="936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160461" y="5276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2543172" y="5276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4390044" y="5214138"/>
            <a:ext cx="4086181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5032401" y="4746086"/>
            <a:ext cx="2759501" cy="4680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870828" y="5276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253539" y="5276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636250" y="52768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722767" y="40933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870640" y="4561420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0.5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/>
              <p:cNvSpPr/>
              <p:nvPr/>
            </p:nvSpPr>
            <p:spPr>
              <a:xfrm>
                <a:off x="687641" y="3877344"/>
                <a:ext cx="7841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" name="직사각형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41" y="3877344"/>
                <a:ext cx="784124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/>
              <p:cNvSpPr/>
              <p:nvPr/>
            </p:nvSpPr>
            <p:spPr>
              <a:xfrm>
                <a:off x="4478766" y="4376754"/>
                <a:ext cx="821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" name="직사각형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766" y="4376754"/>
                <a:ext cx="821059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3435665" y="5203722"/>
                <a:ext cx="3785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665" y="5203722"/>
                <a:ext cx="378565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8332209" y="5203722"/>
                <a:ext cx="39684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09" y="5203722"/>
                <a:ext cx="39684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278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206</Words>
  <Application>Microsoft Office PowerPoint</Application>
  <PresentationFormat>On-screen Show (4:3)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14</cp:revision>
  <dcterms:created xsi:type="dcterms:W3CDTF">2020-07-15T06:37:33Z</dcterms:created>
  <dcterms:modified xsi:type="dcterms:W3CDTF">2023-04-24T15:05:22Z</dcterms:modified>
</cp:coreProperties>
</file>