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3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8D4833-C1EB-70FE-53CE-C971CBBFCDF8}"/>
              </a:ext>
            </a:extLst>
          </p:cNvPr>
          <p:cNvSpPr/>
          <p:nvPr/>
        </p:nvSpPr>
        <p:spPr>
          <a:xfrm>
            <a:off x="3851920" y="1452562"/>
            <a:ext cx="1728192" cy="26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F67B0-5C94-2255-B744-BF54CA400E00}"/>
              </a:ext>
            </a:extLst>
          </p:cNvPr>
          <p:cNvSpPr txBox="1"/>
          <p:nvPr/>
        </p:nvSpPr>
        <p:spPr>
          <a:xfrm>
            <a:off x="3637718" y="1480577"/>
            <a:ext cx="204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signal of total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ED7E7-8D66-3EF7-5509-F1211D7E0AF6}"/>
              </a:ext>
            </a:extLst>
          </p:cNvPr>
          <p:cNvSpPr/>
          <p:nvPr/>
        </p:nvSpPr>
        <p:spPr>
          <a:xfrm flipV="1">
            <a:off x="3613036" y="3429000"/>
            <a:ext cx="2160240" cy="1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15BD3-A99F-9C91-5787-0FFE31076EA6}"/>
              </a:ext>
            </a:extLst>
          </p:cNvPr>
          <p:cNvSpPr txBox="1"/>
          <p:nvPr/>
        </p:nvSpPr>
        <p:spPr>
          <a:xfrm>
            <a:off x="3226708" y="3388144"/>
            <a:ext cx="286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When a portion of signal is magnified</a:t>
            </a:r>
          </a:p>
        </p:txBody>
      </p:sp>
    </p:spTree>
    <p:extLst>
      <p:ext uri="{BB962C8B-B14F-4D97-AF65-F5344CB8AC3E}">
        <p14:creationId xmlns:p14="http://schemas.microsoft.com/office/powerpoint/2010/main" val="17402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284353-D852-4AE8-B7F8-F5335090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00708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249289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50Hz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17121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4</cp:revision>
  <dcterms:created xsi:type="dcterms:W3CDTF">2006-10-05T04:04:58Z</dcterms:created>
  <dcterms:modified xsi:type="dcterms:W3CDTF">2023-05-06T14:50:44Z</dcterms:modified>
</cp:coreProperties>
</file>