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3F2F1"/>
    <a:srgbClr val="E6E6E6"/>
    <a:srgbClr val="FCE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>
        <p:scale>
          <a:sx n="100" d="100"/>
          <a:sy n="100" d="100"/>
        </p:scale>
        <p:origin x="262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2C4-F9C6-50FB-3F04-931E8E6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9CD7-6DD6-A1AD-871F-5644DF34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53EE-5069-170C-BBFD-78CDDF16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D01A-6F5B-FAD5-314F-B8D7EBB7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5B3C-034F-1408-3809-51C5B62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253-4E17-92E6-59A3-D6F691D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5AB4-9563-4F27-7374-9BE3273A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9BBE-7D92-A3F8-DD06-2FC62CC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D7D-9587-8FDA-E090-8DF2875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03A9-9AFF-0E03-ABE0-AC14075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1A19-0569-9C1D-6562-5A1BC29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CC1C-C0A7-6683-143D-0454BC13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B594-6A63-0A88-39ED-2CEDE9A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DF6-4885-1C05-CEB0-8376BB3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9A1-C66B-258F-27BE-4BCCF010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1D4-CCAF-47B4-B4A4-57BD505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558-FB6B-434F-C0FF-2D66BEBF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3792-B44A-2E50-7841-1738D26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7720-2C6A-26E2-E6C9-C3747D3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87E2-9F3E-2644-207D-70DF897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7E3-2438-98BC-3BCC-B173A5C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4D3C-D470-5F17-EC55-C34EEE23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DD7-81D0-44E0-799A-FB284AC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E9EC-B743-D8A7-34D3-0E772EB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5624-239A-285E-525C-6A5B08E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904C-5D68-77B4-4C16-0C0CF97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88ED-9243-B26B-2B73-9B3F7B3D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B3-B5D1-B983-1E3B-B2160499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109D-31E1-04A3-E4D0-2D15EA0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BF58-D1D8-E7AE-A57E-71F17AC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63-5957-35B9-D6B2-113E350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4258-AB1E-C7A3-7569-38797276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D8D9-DA22-3559-BDC1-9F6DB6EC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951E-A4A7-160C-BFC9-221BF98F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1E2F-CD63-A643-B8D8-DE0ED9D6E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A556-3820-73FC-582E-C90D31F8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F9BA-B702-D44C-3EF8-376664E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EC11-E756-E739-1924-AF9621ED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66CD-512E-A2ED-478F-11CAEAD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B7F-C465-7365-6C5F-E9254C6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41C9B-3691-FD31-2843-9283A1A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E07E-FF3D-A532-35B0-8259155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7490-3B6E-2F19-AEAC-0441950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4976-6ECF-B0CD-B197-C6FEBCE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B07C-B69A-3F5C-681B-D6A4A1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12F0-DD62-70BE-0673-7D506A8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AD-0731-9164-843B-0DDE550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A83-FBF5-6A6D-0E8C-E78881C1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9947-B4E7-E2B4-09E4-0C22364E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01DF-13EF-6FB9-43FB-4C2853D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842-CBB2-9591-6114-F0CA7A6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8C03-5001-DCDB-0AA3-1B5C0BA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A0A-4FAE-0B77-2342-68A9B62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9CEF-3486-FDED-A1F0-8093287C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53F49-C564-0413-388C-4302D856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6E17-D89E-F878-F582-C7FA0A6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11BB-0842-530C-B846-EA773CA2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477B-8E3A-715A-1D6A-5461D12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A06-9DC5-1A39-0804-67725E0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D97B-83ED-1732-786D-F2A4D5B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4F8-326E-5960-AFDD-20B8B576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8B56-EE13-4C77-84B6-FA7DE9B8063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19E4-18D4-3FDF-8C18-C14540D5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6E8D-E30B-9603-607E-7C22F057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rc 153">
            <a:extLst>
              <a:ext uri="{FF2B5EF4-FFF2-40B4-BE49-F238E27FC236}">
                <a16:creationId xmlns:a16="http://schemas.microsoft.com/office/drawing/2014/main" id="{589DA6A3-5A54-0373-DB74-B2C45C1719DE}"/>
              </a:ext>
            </a:extLst>
          </p:cNvPr>
          <p:cNvSpPr/>
          <p:nvPr/>
        </p:nvSpPr>
        <p:spPr>
          <a:xfrm>
            <a:off x="8467453" y="2895341"/>
            <a:ext cx="2831992" cy="2199753"/>
          </a:xfrm>
          <a:prstGeom prst="arc">
            <a:avLst>
              <a:gd name="adj1" fmla="val 10983520"/>
              <a:gd name="adj2" fmla="val 15923016"/>
            </a:avLst>
          </a:prstGeom>
          <a:ln w="889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5E0CD-9C3B-86E4-112F-FBD6D2AC7CC8}"/>
              </a:ext>
            </a:extLst>
          </p:cNvPr>
          <p:cNvSpPr/>
          <p:nvPr/>
        </p:nvSpPr>
        <p:spPr>
          <a:xfrm>
            <a:off x="2420462" y="398618"/>
            <a:ext cx="1347525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220BD-ABD9-CF22-4F91-D70BBA0D3E08}"/>
              </a:ext>
            </a:extLst>
          </p:cNvPr>
          <p:cNvSpPr/>
          <p:nvPr/>
        </p:nvSpPr>
        <p:spPr>
          <a:xfrm>
            <a:off x="2416556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19B7D-D802-3D38-B628-7100BDEF5C59}"/>
              </a:ext>
            </a:extLst>
          </p:cNvPr>
          <p:cNvSpPr/>
          <p:nvPr/>
        </p:nvSpPr>
        <p:spPr>
          <a:xfrm>
            <a:off x="3096177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B95F2-B9B0-24A5-8A11-E3C54DAAF74F}"/>
              </a:ext>
            </a:extLst>
          </p:cNvPr>
          <p:cNvSpPr/>
          <p:nvPr/>
        </p:nvSpPr>
        <p:spPr>
          <a:xfrm>
            <a:off x="2416556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9F722-7603-AE9C-A4BE-FB52B5A984A5}"/>
              </a:ext>
            </a:extLst>
          </p:cNvPr>
          <p:cNvSpPr/>
          <p:nvPr/>
        </p:nvSpPr>
        <p:spPr>
          <a:xfrm>
            <a:off x="3096177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1187D-5132-A3D9-3945-BA34571BF8E0}"/>
              </a:ext>
            </a:extLst>
          </p:cNvPr>
          <p:cNvSpPr/>
          <p:nvPr/>
        </p:nvSpPr>
        <p:spPr>
          <a:xfrm>
            <a:off x="4463082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F8E79-99BD-65EB-ACAB-BA16F9DBF63B}"/>
              </a:ext>
            </a:extLst>
          </p:cNvPr>
          <p:cNvSpPr/>
          <p:nvPr/>
        </p:nvSpPr>
        <p:spPr>
          <a:xfrm>
            <a:off x="4459176" y="402915"/>
            <a:ext cx="135924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79880-63BC-B82E-113C-C2A921B0EA1D}"/>
              </a:ext>
            </a:extLst>
          </p:cNvPr>
          <p:cNvSpPr txBox="1"/>
          <p:nvPr/>
        </p:nvSpPr>
        <p:spPr>
          <a:xfrm>
            <a:off x="4452442" y="512524"/>
            <a:ext cx="14704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str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A9821-8649-0D38-29F3-5A91A7B172B5}"/>
              </a:ext>
            </a:extLst>
          </p:cNvPr>
          <p:cNvSpPr/>
          <p:nvPr/>
        </p:nvSpPr>
        <p:spPr>
          <a:xfrm>
            <a:off x="6465885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643C4-05F5-70DA-1BC5-2BC557CA39EF}"/>
              </a:ext>
            </a:extLst>
          </p:cNvPr>
          <p:cNvSpPr txBox="1"/>
          <p:nvPr/>
        </p:nvSpPr>
        <p:spPr>
          <a:xfrm>
            <a:off x="6506761" y="512522"/>
            <a:ext cx="6703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434FB-D89B-2E27-252D-C621864B79B8}"/>
              </a:ext>
            </a:extLst>
          </p:cNvPr>
          <p:cNvSpPr/>
          <p:nvPr/>
        </p:nvSpPr>
        <p:spPr>
          <a:xfrm>
            <a:off x="6465885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36E83-885A-0C27-ADD8-0E44349D2703}"/>
              </a:ext>
            </a:extLst>
          </p:cNvPr>
          <p:cNvSpPr/>
          <p:nvPr/>
        </p:nvSpPr>
        <p:spPr>
          <a:xfrm>
            <a:off x="7145506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6EEEE-7A1E-0BE4-E34B-51A960CD4ECC}"/>
              </a:ext>
            </a:extLst>
          </p:cNvPr>
          <p:cNvSpPr txBox="1"/>
          <p:nvPr/>
        </p:nvSpPr>
        <p:spPr>
          <a:xfrm>
            <a:off x="7173292" y="512522"/>
            <a:ext cx="7569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3CC2-9635-0C32-D2F8-93B3F2EB3B8D}"/>
              </a:ext>
            </a:extLst>
          </p:cNvPr>
          <p:cNvSpPr/>
          <p:nvPr/>
        </p:nvSpPr>
        <p:spPr>
          <a:xfrm>
            <a:off x="2428274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1EA18-7747-6795-D435-C0372497280F}"/>
              </a:ext>
            </a:extLst>
          </p:cNvPr>
          <p:cNvSpPr txBox="1"/>
          <p:nvPr/>
        </p:nvSpPr>
        <p:spPr>
          <a:xfrm>
            <a:off x="2489435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7D1DF-BFB2-F4E5-1FC9-89E376748FE5}"/>
              </a:ext>
            </a:extLst>
          </p:cNvPr>
          <p:cNvSpPr/>
          <p:nvPr/>
        </p:nvSpPr>
        <p:spPr>
          <a:xfrm>
            <a:off x="2428273" y="2663138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E6D46-1DC5-36F3-2EB4-D2BF6F050D86}"/>
              </a:ext>
            </a:extLst>
          </p:cNvPr>
          <p:cNvSpPr txBox="1"/>
          <p:nvPr/>
        </p:nvSpPr>
        <p:spPr>
          <a:xfrm>
            <a:off x="3211947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6EEFF-61C7-160D-C021-53FC6D24DB92}"/>
              </a:ext>
            </a:extLst>
          </p:cNvPr>
          <p:cNvSpPr/>
          <p:nvPr/>
        </p:nvSpPr>
        <p:spPr>
          <a:xfrm>
            <a:off x="4459177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BE11E0-910E-E2FF-E049-09F067861529}"/>
              </a:ext>
            </a:extLst>
          </p:cNvPr>
          <p:cNvSpPr/>
          <p:nvPr/>
        </p:nvSpPr>
        <p:spPr>
          <a:xfrm>
            <a:off x="4459176" y="2663138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31CB6-618E-13C8-F233-CA92993936AF}"/>
              </a:ext>
            </a:extLst>
          </p:cNvPr>
          <p:cNvCxnSpPr/>
          <p:nvPr/>
        </p:nvCxnSpPr>
        <p:spPr>
          <a:xfrm>
            <a:off x="4697188" y="3328892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053627-9FDC-BF0B-4238-F42F6D976D14}"/>
              </a:ext>
            </a:extLst>
          </p:cNvPr>
          <p:cNvCxnSpPr>
            <a:cxnSpLocks/>
          </p:cNvCxnSpPr>
          <p:nvPr/>
        </p:nvCxnSpPr>
        <p:spPr>
          <a:xfrm>
            <a:off x="5187643" y="295460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638C5-0E63-065C-CA77-9BED8C1A5910}"/>
              </a:ext>
            </a:extLst>
          </p:cNvPr>
          <p:cNvCxnSpPr>
            <a:cxnSpLocks/>
          </p:cNvCxnSpPr>
          <p:nvPr/>
        </p:nvCxnSpPr>
        <p:spPr>
          <a:xfrm>
            <a:off x="5187643" y="320803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AA3A4-F8A7-64FE-3298-CCD909C22459}"/>
              </a:ext>
            </a:extLst>
          </p:cNvPr>
          <p:cNvCxnSpPr>
            <a:cxnSpLocks/>
          </p:cNvCxnSpPr>
          <p:nvPr/>
        </p:nvCxnSpPr>
        <p:spPr>
          <a:xfrm>
            <a:off x="5187643" y="346146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9417-F8B8-9A17-5CCD-6335ED424B3D}"/>
              </a:ext>
            </a:extLst>
          </p:cNvPr>
          <p:cNvCxnSpPr>
            <a:cxnSpLocks/>
          </p:cNvCxnSpPr>
          <p:nvPr/>
        </p:nvCxnSpPr>
        <p:spPr>
          <a:xfrm>
            <a:off x="5187643" y="371489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5C5D98-A3DE-DE3C-6803-75761FA7135A}"/>
              </a:ext>
            </a:extLst>
          </p:cNvPr>
          <p:cNvCxnSpPr>
            <a:cxnSpLocks/>
          </p:cNvCxnSpPr>
          <p:nvPr/>
        </p:nvCxnSpPr>
        <p:spPr>
          <a:xfrm>
            <a:off x="5130983" y="2895341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EDAC6F2-D457-2E96-BFCA-B55E59903224}"/>
              </a:ext>
            </a:extLst>
          </p:cNvPr>
          <p:cNvSpPr/>
          <p:nvPr/>
        </p:nvSpPr>
        <p:spPr>
          <a:xfrm>
            <a:off x="6458074" y="2656693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5CD975-88EB-65D8-C116-4A5DC04153B9}"/>
              </a:ext>
            </a:extLst>
          </p:cNvPr>
          <p:cNvSpPr txBox="1"/>
          <p:nvPr/>
        </p:nvSpPr>
        <p:spPr>
          <a:xfrm>
            <a:off x="6557857" y="2852625"/>
            <a:ext cx="130035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31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8B1ACF-80FC-83A0-A963-EDF08803F8F4}"/>
              </a:ext>
            </a:extLst>
          </p:cNvPr>
          <p:cNvSpPr/>
          <p:nvPr/>
        </p:nvSpPr>
        <p:spPr>
          <a:xfrm>
            <a:off x="6465885" y="2660990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829B18-20DF-3296-F9F0-974967D8B401}"/>
              </a:ext>
            </a:extLst>
          </p:cNvPr>
          <p:cNvSpPr/>
          <p:nvPr/>
        </p:nvSpPr>
        <p:spPr>
          <a:xfrm>
            <a:off x="6454168" y="2660990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3D7BDA-8EAE-071D-9E24-9F0166AF1A19}"/>
              </a:ext>
            </a:extLst>
          </p:cNvPr>
          <p:cNvSpPr/>
          <p:nvPr/>
        </p:nvSpPr>
        <p:spPr>
          <a:xfrm>
            <a:off x="2416557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EB1A1-D687-17B4-2696-7641D4425877}"/>
              </a:ext>
            </a:extLst>
          </p:cNvPr>
          <p:cNvSpPr/>
          <p:nvPr/>
        </p:nvSpPr>
        <p:spPr>
          <a:xfrm>
            <a:off x="2416556" y="4914767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6D0A53-62B8-31A4-1B50-43E867C6C4CF}"/>
              </a:ext>
            </a:extLst>
          </p:cNvPr>
          <p:cNvSpPr/>
          <p:nvPr/>
        </p:nvSpPr>
        <p:spPr>
          <a:xfrm>
            <a:off x="2885043" y="5099125"/>
            <a:ext cx="410549" cy="4105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EBCB75-5C72-73C4-8650-247218BEBD63}"/>
              </a:ext>
            </a:extLst>
          </p:cNvPr>
          <p:cNvSpPr/>
          <p:nvPr/>
        </p:nvSpPr>
        <p:spPr>
          <a:xfrm>
            <a:off x="2575405" y="5651370"/>
            <a:ext cx="410549" cy="4105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32917D-16DE-8F6D-A725-4F905133BE42}"/>
              </a:ext>
            </a:extLst>
          </p:cNvPr>
          <p:cNvSpPr/>
          <p:nvPr/>
        </p:nvSpPr>
        <p:spPr>
          <a:xfrm>
            <a:off x="3194682" y="5651370"/>
            <a:ext cx="410549" cy="410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68E33D-1509-B403-A7F4-20CAC1F5D9E9}"/>
              </a:ext>
            </a:extLst>
          </p:cNvPr>
          <p:cNvSpPr/>
          <p:nvPr/>
        </p:nvSpPr>
        <p:spPr>
          <a:xfrm>
            <a:off x="4461129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CB7D0B-86A0-8E77-EA19-7FED0AB716D9}"/>
              </a:ext>
            </a:extLst>
          </p:cNvPr>
          <p:cNvSpPr/>
          <p:nvPr/>
        </p:nvSpPr>
        <p:spPr>
          <a:xfrm>
            <a:off x="4461445" y="493947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DD2ED1-6331-3A3C-B9FB-E92A2960798D}"/>
              </a:ext>
            </a:extLst>
          </p:cNvPr>
          <p:cNvSpPr/>
          <p:nvPr/>
        </p:nvSpPr>
        <p:spPr>
          <a:xfrm>
            <a:off x="4461445" y="554484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1D3A8B-5DE7-2D23-BCFC-37159D37EA55}"/>
              </a:ext>
            </a:extLst>
          </p:cNvPr>
          <p:cNvSpPr/>
          <p:nvPr/>
        </p:nvSpPr>
        <p:spPr>
          <a:xfrm rot="5400000">
            <a:off x="4926665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F2AD4-BEE7-8613-C12F-06E41526A8B6}"/>
              </a:ext>
            </a:extLst>
          </p:cNvPr>
          <p:cNvSpPr/>
          <p:nvPr/>
        </p:nvSpPr>
        <p:spPr>
          <a:xfrm rot="5400000">
            <a:off x="4485771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35481A-2BD3-26AE-8312-FA9F5EDCB0A1}"/>
              </a:ext>
            </a:extLst>
          </p:cNvPr>
          <p:cNvSpPr/>
          <p:nvPr/>
        </p:nvSpPr>
        <p:spPr>
          <a:xfrm rot="5400000">
            <a:off x="4049560" y="5371149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038F9E-D3D7-A020-4CE6-945DF44D50AF}"/>
              </a:ext>
            </a:extLst>
          </p:cNvPr>
          <p:cNvSpPr/>
          <p:nvPr/>
        </p:nvSpPr>
        <p:spPr>
          <a:xfrm>
            <a:off x="4461445" y="519036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EA571B-88C2-0B4B-A9B1-139EC5551EC2}"/>
              </a:ext>
            </a:extLst>
          </p:cNvPr>
          <p:cNvSpPr/>
          <p:nvPr/>
        </p:nvSpPr>
        <p:spPr>
          <a:xfrm>
            <a:off x="4461445" y="589556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96FA89-4C59-A53D-4A94-3234C99241A9}"/>
              </a:ext>
            </a:extLst>
          </p:cNvPr>
          <p:cNvSpPr/>
          <p:nvPr/>
        </p:nvSpPr>
        <p:spPr>
          <a:xfrm>
            <a:off x="6465885" y="498346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59D580-61EB-822F-A94F-8A8ABFAA7131}"/>
              </a:ext>
            </a:extLst>
          </p:cNvPr>
          <p:cNvSpPr/>
          <p:nvPr/>
        </p:nvSpPr>
        <p:spPr>
          <a:xfrm>
            <a:off x="6465884" y="4985615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F239E4E-6EE1-E51E-0963-A1C54C72CF10}"/>
              </a:ext>
            </a:extLst>
          </p:cNvPr>
          <p:cNvSpPr/>
          <p:nvPr/>
        </p:nvSpPr>
        <p:spPr>
          <a:xfrm rot="5400000">
            <a:off x="6611834" y="5531843"/>
            <a:ext cx="613131" cy="403137"/>
          </a:xfrm>
          <a:prstGeom prst="parallelogram">
            <a:avLst>
              <a:gd name="adj" fmla="val 31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AED8BC71-5D88-80A3-782B-784B5FEB0D6E}"/>
              </a:ext>
            </a:extLst>
          </p:cNvPr>
          <p:cNvSpPr/>
          <p:nvPr/>
        </p:nvSpPr>
        <p:spPr>
          <a:xfrm rot="16200000" flipH="1">
            <a:off x="6957200" y="5474068"/>
            <a:ext cx="728679" cy="403138"/>
          </a:xfrm>
          <a:prstGeom prst="parallelogram">
            <a:avLst>
              <a:gd name="adj" fmla="val 609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5A0EF01C-D38E-292F-D56C-2C12FB078AD0}"/>
              </a:ext>
            </a:extLst>
          </p:cNvPr>
          <p:cNvSpPr/>
          <p:nvPr/>
        </p:nvSpPr>
        <p:spPr>
          <a:xfrm rot="1048126">
            <a:off x="6759690" y="5195879"/>
            <a:ext cx="725036" cy="348560"/>
          </a:xfrm>
          <a:prstGeom prst="parallelogram">
            <a:avLst>
              <a:gd name="adj" fmla="val 88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D55316-30FA-240F-B6DF-42B60C04ADE7}"/>
              </a:ext>
            </a:extLst>
          </p:cNvPr>
          <p:cNvSpPr txBox="1"/>
          <p:nvPr/>
        </p:nvSpPr>
        <p:spPr>
          <a:xfrm>
            <a:off x="2609271" y="18288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3B800-B91D-4674-6F31-44EAEBA91DAB}"/>
              </a:ext>
            </a:extLst>
          </p:cNvPr>
          <p:cNvSpPr txBox="1"/>
          <p:nvPr/>
        </p:nvSpPr>
        <p:spPr>
          <a:xfrm>
            <a:off x="4725547" y="18288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B47A11-229A-8366-3FA7-E71F35513EAE}"/>
              </a:ext>
            </a:extLst>
          </p:cNvPr>
          <p:cNvSpPr txBox="1"/>
          <p:nvPr/>
        </p:nvSpPr>
        <p:spPr>
          <a:xfrm>
            <a:off x="6592478" y="1828802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C69AC1-F05D-0DF3-37B2-AE11317146AE}"/>
              </a:ext>
            </a:extLst>
          </p:cNvPr>
          <p:cNvSpPr txBox="1"/>
          <p:nvPr/>
        </p:nvSpPr>
        <p:spPr>
          <a:xfrm>
            <a:off x="2837699" y="40483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FE32A0-820C-C716-847C-7C2F313F362F}"/>
              </a:ext>
            </a:extLst>
          </p:cNvPr>
          <p:cNvSpPr txBox="1"/>
          <p:nvPr/>
        </p:nvSpPr>
        <p:spPr>
          <a:xfrm>
            <a:off x="4517062" y="4048333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66EF31-84E9-9C94-B392-1C66C5FB99F4}"/>
              </a:ext>
            </a:extLst>
          </p:cNvPr>
          <p:cNvSpPr txBox="1"/>
          <p:nvPr/>
        </p:nvSpPr>
        <p:spPr>
          <a:xfrm>
            <a:off x="6612610" y="4048333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Datetime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E51A24-6991-0312-A392-E5F503DF552B}"/>
              </a:ext>
            </a:extLst>
          </p:cNvPr>
          <p:cNvGrpSpPr/>
          <p:nvPr/>
        </p:nvGrpSpPr>
        <p:grpSpPr>
          <a:xfrm>
            <a:off x="8467451" y="4854034"/>
            <a:ext cx="1352835" cy="1473334"/>
            <a:chOff x="8590966" y="4910442"/>
            <a:chExt cx="1134370" cy="141692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C14B47-F5C9-502D-3001-4A5D6D9B4D44}"/>
                </a:ext>
              </a:extLst>
            </p:cNvPr>
            <p:cNvSpPr/>
            <p:nvPr/>
          </p:nvSpPr>
          <p:spPr>
            <a:xfrm>
              <a:off x="9521144" y="6055234"/>
              <a:ext cx="204192" cy="2012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99210F-2B75-8A7B-A1C9-AF71B8C4A8D8}"/>
                </a:ext>
              </a:extLst>
            </p:cNvPr>
            <p:cNvSpPr/>
            <p:nvPr/>
          </p:nvSpPr>
          <p:spPr>
            <a:xfrm>
              <a:off x="8590966" y="5050335"/>
              <a:ext cx="1075229" cy="1004899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B72DFB7-6EBC-77A4-C8CA-EFB4CDB51AFE}"/>
                </a:ext>
              </a:extLst>
            </p:cNvPr>
            <p:cNvSpPr/>
            <p:nvPr/>
          </p:nvSpPr>
          <p:spPr>
            <a:xfrm>
              <a:off x="8595641" y="6055235"/>
              <a:ext cx="866361" cy="187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BA70E8F-F7C6-4140-5FE7-59AAB52F3450}"/>
                </a:ext>
              </a:extLst>
            </p:cNvPr>
            <p:cNvSpPr/>
            <p:nvPr/>
          </p:nvSpPr>
          <p:spPr>
            <a:xfrm>
              <a:off x="8595640" y="5035366"/>
              <a:ext cx="1075229" cy="1019868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2724C2-7377-656A-C5F9-B5E5BB8A9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5640" y="6279340"/>
              <a:ext cx="1129696" cy="0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7D7D04D-0A1E-22C5-F78B-403E38A6C1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640" y="6034899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D405E43-72F0-285A-64E7-463F21EED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6470" y="6038470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D66128-984C-2FF9-EADC-D499AB6F27C3}"/>
                </a:ext>
              </a:extLst>
            </p:cNvPr>
            <p:cNvCxnSpPr>
              <a:cxnSpLocks/>
            </p:cNvCxnSpPr>
            <p:nvPr/>
          </p:nvCxnSpPr>
          <p:spPr>
            <a:xfrm>
              <a:off x="9443394" y="5307321"/>
              <a:ext cx="0" cy="477598"/>
            </a:xfrm>
            <a:prstGeom prst="line">
              <a:avLst/>
            </a:prstGeom>
            <a:ln w="1143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41640F-3BBA-C5A7-B96B-C1E47F1D1E96}"/>
                </a:ext>
              </a:extLst>
            </p:cNvPr>
            <p:cNvSpPr/>
            <p:nvPr/>
          </p:nvSpPr>
          <p:spPr>
            <a:xfrm>
              <a:off x="9206685" y="5544033"/>
              <a:ext cx="236709" cy="236709"/>
            </a:xfrm>
            <a:prstGeom prst="rect">
              <a:avLst/>
            </a:prstGeom>
            <a:noFill/>
            <a:ln w="1143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3E94AFE-3FB0-62D3-ED20-B76300F4A596}"/>
                </a:ext>
              </a:extLst>
            </p:cNvPr>
            <p:cNvCxnSpPr/>
            <p:nvPr/>
          </p:nvCxnSpPr>
          <p:spPr>
            <a:xfrm>
              <a:off x="8859425" y="4960516"/>
              <a:ext cx="0" cy="107513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41F909-63BF-38A8-787C-8305988B02E1}"/>
                </a:ext>
              </a:extLst>
            </p:cNvPr>
            <p:cNvSpPr/>
            <p:nvPr/>
          </p:nvSpPr>
          <p:spPr>
            <a:xfrm rot="10800000" flipH="1">
              <a:off x="8756138" y="4910442"/>
              <a:ext cx="291509" cy="579635"/>
            </a:xfrm>
            <a:custGeom>
              <a:avLst/>
              <a:gdLst>
                <a:gd name="connsiteX0" fmla="*/ 1 w 980033"/>
                <a:gd name="connsiteY0" fmla="*/ 1948690 h 1948690"/>
                <a:gd name="connsiteX1" fmla="*/ 980033 w 980033"/>
                <a:gd name="connsiteY1" fmla="*/ 1948690 h 1948690"/>
                <a:gd name="connsiteX2" fmla="*/ 980033 w 980033"/>
                <a:gd name="connsiteY2" fmla="*/ 410430 h 1948690"/>
                <a:gd name="connsiteX3" fmla="*/ 980032 w 980033"/>
                <a:gd name="connsiteY3" fmla="*/ 410430 h 1948690"/>
                <a:gd name="connsiteX4" fmla="*/ 980032 w 980033"/>
                <a:gd name="connsiteY4" fmla="*/ 0 h 1948690"/>
                <a:gd name="connsiteX5" fmla="*/ 485176 w 980033"/>
                <a:gd name="connsiteY5" fmla="*/ 410430 h 1948690"/>
                <a:gd name="connsiteX6" fmla="*/ 484345 w 980033"/>
                <a:gd name="connsiteY6" fmla="*/ 410430 h 1948690"/>
                <a:gd name="connsiteX7" fmla="*/ 0 w 980033"/>
                <a:gd name="connsiteY7" fmla="*/ 0 h 1948690"/>
                <a:gd name="connsiteX8" fmla="*/ 0 w 980033"/>
                <a:gd name="connsiteY8" fmla="*/ 410430 h 1948690"/>
                <a:gd name="connsiteX9" fmla="*/ 1 w 980033"/>
                <a:gd name="connsiteY9" fmla="*/ 410430 h 19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0033" h="1948690">
                  <a:moveTo>
                    <a:pt x="1" y="1948690"/>
                  </a:moveTo>
                  <a:lnTo>
                    <a:pt x="980033" y="1948690"/>
                  </a:lnTo>
                  <a:lnTo>
                    <a:pt x="980033" y="410430"/>
                  </a:lnTo>
                  <a:lnTo>
                    <a:pt x="980032" y="410430"/>
                  </a:lnTo>
                  <a:lnTo>
                    <a:pt x="980032" y="0"/>
                  </a:lnTo>
                  <a:lnTo>
                    <a:pt x="485176" y="410430"/>
                  </a:lnTo>
                  <a:lnTo>
                    <a:pt x="484345" y="410430"/>
                  </a:lnTo>
                  <a:lnTo>
                    <a:pt x="0" y="0"/>
                  </a:lnTo>
                  <a:lnTo>
                    <a:pt x="0" y="410430"/>
                  </a:lnTo>
                  <a:lnTo>
                    <a:pt x="1" y="410430"/>
                  </a:ln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6D0B366-1A0F-9249-85C0-46ABB9BC08CB}"/>
              </a:ext>
            </a:extLst>
          </p:cNvPr>
          <p:cNvSpPr txBox="1"/>
          <p:nvPr/>
        </p:nvSpPr>
        <p:spPr>
          <a:xfrm>
            <a:off x="8586677" y="6374686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C08322-9882-546C-37D8-B51771299520}"/>
              </a:ext>
            </a:extLst>
          </p:cNvPr>
          <p:cNvSpPr txBox="1"/>
          <p:nvPr/>
        </p:nvSpPr>
        <p:spPr>
          <a:xfrm>
            <a:off x="2488310" y="6317125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493FF-8C8F-628E-886D-C6E2A257944A}"/>
              </a:ext>
            </a:extLst>
          </p:cNvPr>
          <p:cNvSpPr txBox="1"/>
          <p:nvPr/>
        </p:nvSpPr>
        <p:spPr>
          <a:xfrm>
            <a:off x="4830699" y="6317125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0151844-D244-215C-F2E7-BD512E99E6F1}"/>
              </a:ext>
            </a:extLst>
          </p:cNvPr>
          <p:cNvSpPr txBox="1"/>
          <p:nvPr/>
        </p:nvSpPr>
        <p:spPr>
          <a:xfrm>
            <a:off x="6353451" y="6317125"/>
            <a:ext cx="16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objects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8B2442-754F-73DC-953E-4E14223C865E}"/>
              </a:ext>
            </a:extLst>
          </p:cNvPr>
          <p:cNvGrpSpPr/>
          <p:nvPr/>
        </p:nvGrpSpPr>
        <p:grpSpPr>
          <a:xfrm>
            <a:off x="8462341" y="415016"/>
            <a:ext cx="1347525" cy="1756675"/>
            <a:chOff x="8462341" y="4989890"/>
            <a:chExt cx="1347525" cy="17566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6992F-930F-768B-3CB7-822497DA19DC}"/>
                </a:ext>
              </a:extLst>
            </p:cNvPr>
            <p:cNvSpPr/>
            <p:nvPr/>
          </p:nvSpPr>
          <p:spPr>
            <a:xfrm>
              <a:off x="8462342" y="4989890"/>
              <a:ext cx="1347524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86F-55BD-CB32-087E-20C06C4B9430}"/>
                </a:ext>
              </a:extLst>
            </p:cNvPr>
            <p:cNvSpPr/>
            <p:nvPr/>
          </p:nvSpPr>
          <p:spPr>
            <a:xfrm>
              <a:off x="8462341" y="4992038"/>
              <a:ext cx="1347524" cy="1331509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5AFD7-3613-75FB-D7F3-DFBA303A14C0}"/>
                </a:ext>
              </a:extLst>
            </p:cNvPr>
            <p:cNvSpPr txBox="1"/>
            <p:nvPr/>
          </p:nvSpPr>
          <p:spPr>
            <a:xfrm>
              <a:off x="8723650" y="6377233"/>
              <a:ext cx="82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Logical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08F898-A61D-88CA-93CC-05079C0E8CB2}"/>
                </a:ext>
              </a:extLst>
            </p:cNvPr>
            <p:cNvSpPr/>
            <p:nvPr/>
          </p:nvSpPr>
          <p:spPr>
            <a:xfrm rot="2693785">
              <a:off x="8937259" y="5146103"/>
              <a:ext cx="460343" cy="851247"/>
            </a:xfrm>
            <a:custGeom>
              <a:avLst/>
              <a:gdLst>
                <a:gd name="connsiteX0" fmla="*/ 621374 w 903556"/>
                <a:gd name="connsiteY0" fmla="*/ 16614 h 1670818"/>
                <a:gd name="connsiteX1" fmla="*/ 653247 w 903556"/>
                <a:gd name="connsiteY1" fmla="*/ 2827 h 1670818"/>
                <a:gd name="connsiteX2" fmla="*/ 834709 w 903556"/>
                <a:gd name="connsiteY2" fmla="*/ 5 h 1670818"/>
                <a:gd name="connsiteX3" fmla="*/ 880782 w 903556"/>
                <a:gd name="connsiteY3" fmla="*/ 44667 h 1670818"/>
                <a:gd name="connsiteX4" fmla="*/ 903556 w 903556"/>
                <a:gd name="connsiteY4" fmla="*/ 1508897 h 1670818"/>
                <a:gd name="connsiteX5" fmla="*/ 900113 w 903556"/>
                <a:gd name="connsiteY5" fmla="*/ 1517588 h 1670818"/>
                <a:gd name="connsiteX6" fmla="*/ 900113 w 903556"/>
                <a:gd name="connsiteY6" fmla="*/ 1628907 h 1670818"/>
                <a:gd name="connsiteX7" fmla="*/ 858202 w 903556"/>
                <a:gd name="connsiteY7" fmla="*/ 1670818 h 1670818"/>
                <a:gd name="connsiteX8" fmla="*/ 41911 w 903556"/>
                <a:gd name="connsiteY8" fmla="*/ 1670818 h 1670818"/>
                <a:gd name="connsiteX9" fmla="*/ 0 w 903556"/>
                <a:gd name="connsiteY9" fmla="*/ 1628907 h 1670818"/>
                <a:gd name="connsiteX10" fmla="*/ 0 w 903556"/>
                <a:gd name="connsiteY10" fmla="*/ 1461268 h 1670818"/>
                <a:gd name="connsiteX11" fmla="*/ 41911 w 903556"/>
                <a:gd name="connsiteY11" fmla="*/ 1419357 h 1670818"/>
                <a:gd name="connsiteX12" fmla="*/ 629900 w 903556"/>
                <a:gd name="connsiteY12" fmla="*/ 1419357 h 1670818"/>
                <a:gd name="connsiteX13" fmla="*/ 608585 w 903556"/>
                <a:gd name="connsiteY13" fmla="*/ 48900 h 1670818"/>
                <a:gd name="connsiteX14" fmla="*/ 621374 w 903556"/>
                <a:gd name="connsiteY14" fmla="*/ 16614 h 16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3556" h="1670818">
                  <a:moveTo>
                    <a:pt x="621374" y="16614"/>
                  </a:moveTo>
                  <a:cubicBezTo>
                    <a:pt x="629456" y="8276"/>
                    <a:pt x="640719" y="3022"/>
                    <a:pt x="653247" y="2827"/>
                  </a:cubicBezTo>
                  <a:lnTo>
                    <a:pt x="834709" y="5"/>
                  </a:lnTo>
                  <a:cubicBezTo>
                    <a:pt x="859765" y="-385"/>
                    <a:pt x="880393" y="19611"/>
                    <a:pt x="880782" y="44667"/>
                  </a:cubicBezTo>
                  <a:lnTo>
                    <a:pt x="903556" y="1508897"/>
                  </a:lnTo>
                  <a:lnTo>
                    <a:pt x="900113" y="1517588"/>
                  </a:lnTo>
                  <a:lnTo>
                    <a:pt x="900113" y="1628907"/>
                  </a:lnTo>
                  <a:cubicBezTo>
                    <a:pt x="900113" y="1652054"/>
                    <a:pt x="881349" y="1670818"/>
                    <a:pt x="858202" y="1670818"/>
                  </a:cubicBezTo>
                  <a:lnTo>
                    <a:pt x="41911" y="1670818"/>
                  </a:lnTo>
                  <a:cubicBezTo>
                    <a:pt x="18764" y="1670818"/>
                    <a:pt x="0" y="1652054"/>
                    <a:pt x="0" y="1628907"/>
                  </a:cubicBezTo>
                  <a:lnTo>
                    <a:pt x="0" y="1461268"/>
                  </a:lnTo>
                  <a:cubicBezTo>
                    <a:pt x="0" y="1438121"/>
                    <a:pt x="18764" y="1419357"/>
                    <a:pt x="41911" y="1419357"/>
                  </a:cubicBezTo>
                  <a:lnTo>
                    <a:pt x="629900" y="1419357"/>
                  </a:lnTo>
                  <a:lnTo>
                    <a:pt x="608585" y="48900"/>
                  </a:lnTo>
                  <a:cubicBezTo>
                    <a:pt x="608391" y="36372"/>
                    <a:pt x="613292" y="24951"/>
                    <a:pt x="621374" y="16614"/>
                  </a:cubicBez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6329B5-FF81-0204-BB70-1ED6AF0B49A9}"/>
              </a:ext>
            </a:extLst>
          </p:cNvPr>
          <p:cNvGrpSpPr/>
          <p:nvPr/>
        </p:nvGrpSpPr>
        <p:grpSpPr>
          <a:xfrm>
            <a:off x="8467455" y="2618510"/>
            <a:ext cx="2592723" cy="2488670"/>
            <a:chOff x="8467455" y="2618510"/>
            <a:chExt cx="2592723" cy="248867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CAE31BA-3DDE-B411-F551-D461274338B5}"/>
                </a:ext>
              </a:extLst>
            </p:cNvPr>
            <p:cNvSpPr/>
            <p:nvPr/>
          </p:nvSpPr>
          <p:spPr>
            <a:xfrm>
              <a:off x="8472083" y="2618510"/>
              <a:ext cx="1282123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C02136-28DF-3DEA-717D-B71FEB2483AE}"/>
                </a:ext>
              </a:extLst>
            </p:cNvPr>
            <p:cNvSpPr/>
            <p:nvPr/>
          </p:nvSpPr>
          <p:spPr>
            <a:xfrm>
              <a:off x="8468461" y="2622807"/>
              <a:ext cx="1293272" cy="1359242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CF1D99-3CD7-F392-E85E-4020224CC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205" y="382373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32FE87-4657-4E7F-3EFB-2BE22920D3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630635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012D5F-134A-4647-5D5F-DA4A4F3E5CD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338548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66685A-864A-5826-AAE0-649224E5A7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046462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C053F2-EC7A-E414-366D-3E50E458A59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7615" y="276232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BF87443-BDC7-C993-AD95-22333F5F6B5C}"/>
                </a:ext>
              </a:extLst>
            </p:cNvPr>
            <p:cNvGrpSpPr/>
            <p:nvPr/>
          </p:nvGrpSpPr>
          <p:grpSpPr>
            <a:xfrm>
              <a:off x="9099431" y="3182674"/>
              <a:ext cx="865659" cy="865659"/>
              <a:chOff x="7868443" y="3217657"/>
              <a:chExt cx="999508" cy="999508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7359981-F919-2C5E-2FF8-E2ECDEC9C1FB}"/>
                  </a:ext>
                </a:extLst>
              </p:cNvPr>
              <p:cNvSpPr/>
              <p:nvPr/>
            </p:nvSpPr>
            <p:spPr>
              <a:xfrm>
                <a:off x="7868443" y="3217657"/>
                <a:ext cx="999508" cy="999508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</a:gradFill>
              <a:ln w="11430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C2045F2-A3D4-0A1E-3E53-73AAC63AD46B}"/>
                  </a:ext>
                </a:extLst>
              </p:cNvPr>
              <p:cNvGrpSpPr/>
              <p:nvPr/>
            </p:nvGrpSpPr>
            <p:grpSpPr>
              <a:xfrm>
                <a:off x="8367869" y="3389512"/>
                <a:ext cx="332890" cy="332890"/>
                <a:chOff x="8366962" y="3391641"/>
                <a:chExt cx="332890" cy="33289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457A082-3AFF-0A45-0FE1-F40CFB31B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68197" y="3391641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05FFD8-F64C-AD1B-2FEB-1FF81BF6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530084" y="3529363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F6B9A74-12E2-B751-D315-5D40418DC5A1}"/>
                </a:ext>
              </a:extLst>
            </p:cNvPr>
            <p:cNvSpPr txBox="1"/>
            <p:nvPr/>
          </p:nvSpPr>
          <p:spPr>
            <a:xfrm>
              <a:off x="8542513" y="4048333"/>
              <a:ext cx="11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timeseries</a:t>
              </a: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484A9FE4-6CBD-C820-9830-DB4B08C1F91F}"/>
                </a:ext>
              </a:extLst>
            </p:cNvPr>
            <p:cNvSpPr/>
            <p:nvPr/>
          </p:nvSpPr>
          <p:spPr>
            <a:xfrm>
              <a:off x="8512255" y="2860572"/>
              <a:ext cx="2547923" cy="2246608"/>
            </a:xfrm>
            <a:prstGeom prst="arc">
              <a:avLst>
                <a:gd name="adj1" fmla="val 10778599"/>
                <a:gd name="adj2" fmla="val 16182465"/>
              </a:avLst>
            </a:prstGeom>
            <a:ln w="762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37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69B84-737B-2E6E-DB8F-0D5A01398222}"/>
              </a:ext>
            </a:extLst>
          </p:cNvPr>
          <p:cNvSpPr/>
          <p:nvPr/>
        </p:nvSpPr>
        <p:spPr>
          <a:xfrm>
            <a:off x="39687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52959-6679-BAED-2973-ACDBD2DF0A83}"/>
              </a:ext>
            </a:extLst>
          </p:cNvPr>
          <p:cNvSpPr/>
          <p:nvPr/>
        </p:nvSpPr>
        <p:spPr>
          <a:xfrm>
            <a:off x="48831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AE26-804E-B833-ED5A-B49D9F230D12}"/>
              </a:ext>
            </a:extLst>
          </p:cNvPr>
          <p:cNvSpPr/>
          <p:nvPr/>
        </p:nvSpPr>
        <p:spPr>
          <a:xfrm>
            <a:off x="57975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E5995-1C97-FA39-F1D0-14D955F80222}"/>
              </a:ext>
            </a:extLst>
          </p:cNvPr>
          <p:cNvSpPr txBox="1"/>
          <p:nvPr/>
        </p:nvSpPr>
        <p:spPr>
          <a:xfrm>
            <a:off x="2725121" y="1818901"/>
            <a:ext cx="118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‘abc’: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9BADF-C446-4BAE-2C52-F3D667AEC692}"/>
              </a:ext>
            </a:extLst>
          </p:cNvPr>
          <p:cNvSpPr txBox="1"/>
          <p:nvPr/>
        </p:nvSpPr>
        <p:spPr>
          <a:xfrm>
            <a:off x="42650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7EBBD-9501-24EE-6FF1-78A906A1D0BE}"/>
              </a:ext>
            </a:extLst>
          </p:cNvPr>
          <p:cNvSpPr txBox="1"/>
          <p:nvPr/>
        </p:nvSpPr>
        <p:spPr>
          <a:xfrm>
            <a:off x="51794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4ECE6-87E2-02A4-10B0-1BEB9D5CE254}"/>
              </a:ext>
            </a:extLst>
          </p:cNvPr>
          <p:cNvSpPr txBox="1"/>
          <p:nvPr/>
        </p:nvSpPr>
        <p:spPr>
          <a:xfrm>
            <a:off x="60938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DCE8B-19F6-E346-F855-3DE2BCC2DC83}"/>
              </a:ext>
            </a:extLst>
          </p:cNvPr>
          <p:cNvSpPr/>
          <p:nvPr/>
        </p:nvSpPr>
        <p:spPr>
          <a:xfrm>
            <a:off x="3968750" y="2971800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79C9-4A94-2C00-1ACA-23B27CC1B3EB}"/>
              </a:ext>
            </a:extLst>
          </p:cNvPr>
          <p:cNvSpPr txBox="1"/>
          <p:nvPr/>
        </p:nvSpPr>
        <p:spPr>
          <a:xfrm>
            <a:off x="2646574" y="3105834"/>
            <a:ext cx="134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“abc”: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C2FBC-BA1B-74EE-2987-D7368B4BF3DB}"/>
              </a:ext>
            </a:extLst>
          </p:cNvPr>
          <p:cNvSpPr txBox="1"/>
          <p:nvPr/>
        </p:nvSpPr>
        <p:spPr>
          <a:xfrm>
            <a:off x="4883150" y="3044280"/>
            <a:ext cx="9144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abc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CAF48-C9E9-AD14-4593-281BEF32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08" y="1962244"/>
            <a:ext cx="675496" cy="531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999ECC-5C30-4EE5-A4EC-02FE31A7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08" y="3163170"/>
            <a:ext cx="684600" cy="5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4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7</cp:revision>
  <dcterms:created xsi:type="dcterms:W3CDTF">2022-12-09T06:59:29Z</dcterms:created>
  <dcterms:modified xsi:type="dcterms:W3CDTF">2022-12-19T13:59:05Z</dcterms:modified>
</cp:coreProperties>
</file>