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:0</m:t>
                      </m:r>
                      <m:r>
                        <a:rPr lang="en-US" altLang="ko-KR" b="0" i="1" smtClean="0">
                          <a:latin typeface="Cambria Math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r>
                        <a:rPr lang="en-US" altLang="ko-KR" i="1">
                          <a:latin typeface="Cambria Math"/>
                        </a:rPr>
                        <m:t>:1</m:t>
                      </m:r>
                      <m:r>
                        <a:rPr lang="en-US" altLang="ko-KR" i="1">
                          <a:latin typeface="Cambria Math"/>
                        </a:rPr>
                        <m:t>𝐻𝑧</m:t>
                      </m:r>
                      <m:r>
                        <a:rPr lang="en-US" altLang="ko-KR" i="1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>
            <a:off x="4942528" y="2290852"/>
            <a:ext cx="2232248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79193" y="195982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축</a:t>
            </a:r>
          </a:p>
        </p:txBody>
      </p:sp>
      <p:sp>
        <p:nvSpPr>
          <p:cNvPr id="7" name="오른쪽 화살표 6"/>
          <p:cNvSpPr/>
          <p:nvPr/>
        </p:nvSpPr>
        <p:spPr>
          <a:xfrm rot="5400000">
            <a:off x="3088322" y="3078787"/>
            <a:ext cx="1116124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2647564" y="30598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주파수 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2915817" y="1959826"/>
            <a:ext cx="4392488" cy="204523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:0</m:t>
                      </m:r>
                      <m:r>
                        <a:rPr lang="en-US" altLang="ko-KR" b="0" i="1" smtClean="0">
                          <a:latin typeface="Cambria Math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r>
                        <a:rPr lang="en-US" altLang="ko-KR" i="1">
                          <a:latin typeface="Cambria Math"/>
                        </a:rPr>
                        <m:t>:1</m:t>
                      </m:r>
                      <m:r>
                        <a:rPr lang="en-US" altLang="ko-KR" i="1">
                          <a:latin typeface="Cambria Math"/>
                        </a:rPr>
                        <m:t>𝐻𝑧</m:t>
                      </m:r>
                      <m:r>
                        <a:rPr lang="en-US" altLang="ko-KR" i="1">
                          <a:latin typeface="Cambria Math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84" y="2679906"/>
                <a:ext cx="375917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화살표 4"/>
          <p:cNvSpPr/>
          <p:nvPr/>
        </p:nvSpPr>
        <p:spPr>
          <a:xfrm>
            <a:off x="4942528" y="2290852"/>
            <a:ext cx="2232248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79193" y="195982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axis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3088322" y="3078787"/>
            <a:ext cx="1116124" cy="3600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2403943" y="2930706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frequency axis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633055"/>
                <a:ext cx="150502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2915817" y="1959826"/>
            <a:ext cx="4392488" cy="204523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4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3184" y="1198984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10324" y="1333019"/>
                <a:ext cx="989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마루 부리 Beta" pitchFamily="50" charset="-127"/>
                    <a:ea typeface="마루 부리 Beta" pitchFamily="50" charset="-127"/>
                  </a:rPr>
                  <a:t>Delay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324" y="1333019"/>
                <a:ext cx="989856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1025032" y="165618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85472" y="1198984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17320" y="165618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02612" y="147151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689328" y="1286852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28" y="1286852"/>
                <a:ext cx="11977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972858" y="1286852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8" y="1286852"/>
                <a:ext cx="558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396" r="-2198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>
            <a:off x="1471221" y="3501008"/>
            <a:ext cx="9219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93184" y="3043808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85472" y="3043808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17320" y="3501008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0324" y="3316342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102612" y="3177842"/>
                <a:ext cx="989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마루 부리 Beta" pitchFamily="50" charset="-127"/>
                    <a:ea typeface="마루 부리 Beta" pitchFamily="50" charset="-127"/>
                  </a:rPr>
                  <a:t>Delay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12" y="3177842"/>
                <a:ext cx="989856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1471221" y="1656184"/>
            <a:ext cx="0" cy="1844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652828" y="3045324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28" y="3045324"/>
                <a:ext cx="5587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61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689328" y="3045324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28" y="3045324"/>
                <a:ext cx="119772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213871" y="1656184"/>
            <a:ext cx="684076" cy="1844824"/>
            <a:chOff x="5656383" y="1656184"/>
            <a:chExt cx="1368152" cy="1844824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5656383" y="1656184"/>
              <a:ext cx="1368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656383" y="3501008"/>
              <a:ext cx="1368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713664" y="1471518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64" y="1471518"/>
                <a:ext cx="119772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6973416" y="3316341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16" y="3316341"/>
                <a:ext cx="119772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5780272" y="2276872"/>
                <a:ext cx="2824176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시불변 시스템이라면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[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𝑛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]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임</a:t>
                </a:r>
                <a:endParaRPr lang="en-US" altLang="ko-KR" dirty="0">
                  <a:solidFill>
                    <a:sysClr val="windowText" lastClr="00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72" y="2276872"/>
                <a:ext cx="2824176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3704" b="-13889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93184" y="1198984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10324" y="1333019"/>
                <a:ext cx="989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마루 부리 Beta" pitchFamily="50" charset="-127"/>
                    <a:ea typeface="마루 부리 Beta" pitchFamily="50" charset="-127"/>
                  </a:rPr>
                  <a:t>Delay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324" y="1333019"/>
                <a:ext cx="989856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1025032" y="165618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85472" y="1198984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617320" y="1656184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02612" y="147151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689328" y="1286852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28" y="1286852"/>
                <a:ext cx="11977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972858" y="1286852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58" y="1286852"/>
                <a:ext cx="558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396" r="-2198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>
            <a:off x="1471221" y="3501008"/>
            <a:ext cx="9219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93184" y="3043808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85472" y="3043808"/>
            <a:ext cx="122413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17320" y="3501008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10324" y="3316342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5102612" y="3177842"/>
                <a:ext cx="9898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마루 부리 Beta" pitchFamily="50" charset="-127"/>
                    <a:ea typeface="마루 부리 Beta" pitchFamily="50" charset="-127"/>
                  </a:rPr>
                  <a:t>Delay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마루 부리 Beta" pitchFamily="50" charset="-127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12" y="3177842"/>
                <a:ext cx="989856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>
            <a:off x="1471221" y="1656184"/>
            <a:ext cx="0" cy="1844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652828" y="3045324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28" y="3045324"/>
                <a:ext cx="5587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261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3689328" y="3045324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28" y="3045324"/>
                <a:ext cx="119772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6213871" y="1656184"/>
            <a:ext cx="684076" cy="1844824"/>
            <a:chOff x="5656383" y="1656184"/>
            <a:chExt cx="1368152" cy="1844824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5656383" y="1656184"/>
              <a:ext cx="1368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5656383" y="3501008"/>
              <a:ext cx="13681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6713664" y="1471518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64" y="1471518"/>
                <a:ext cx="119772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6973416" y="3316341"/>
                <a:ext cx="11977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16" y="3316341"/>
                <a:ext cx="119772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5780272" y="2276872"/>
                <a:ext cx="2824176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마루 부리 Beta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마루 부리 Beta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마루 부리 Beta" pitchFamily="50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마루 부리 Beta" pitchFamily="50" charset="-127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ysClr val="windowText" lastClr="00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for an LTI system</a:t>
                </a: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72" y="2276872"/>
                <a:ext cx="2824176" cy="646331"/>
              </a:xfrm>
              <a:prstGeom prst="rect">
                <a:avLst/>
              </a:prstGeom>
              <a:blipFill>
                <a:blip r:embed="rId10"/>
                <a:stretch>
                  <a:fillRect b="-1296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4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5027" y="1074717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32167" y="1205467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1346875" y="139013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94701" y="102080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1020801"/>
                <a:ext cx="5587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957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15027" y="1938813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32167" y="2069563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1346875" y="22542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94701" y="188489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1884897"/>
                <a:ext cx="558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957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943843" y="139013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348545" y="102080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5" y="1020801"/>
                <a:ext cx="558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04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3943843" y="22542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348545" y="188489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5" y="1884897"/>
                <a:ext cx="5587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04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순서도: 가산 접합 20"/>
          <p:cNvSpPr/>
          <p:nvPr/>
        </p:nvSpPr>
        <p:spPr>
          <a:xfrm>
            <a:off x="5308639" y="1251391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/>
          <p:cNvSpPr/>
          <p:nvPr/>
        </p:nvSpPr>
        <p:spPr>
          <a:xfrm>
            <a:off x="5308639" y="2115487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논리합 22"/>
          <p:cNvSpPr/>
          <p:nvPr/>
        </p:nvSpPr>
        <p:spPr>
          <a:xfrm>
            <a:off x="6268605" y="1657109"/>
            <a:ext cx="277485" cy="277485"/>
          </a:xfrm>
          <a:prstGeom prst="flowChar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1" idx="6"/>
            <a:endCxn id="23" idx="0"/>
          </p:cNvCxnSpPr>
          <p:nvPr/>
        </p:nvCxnSpPr>
        <p:spPr>
          <a:xfrm>
            <a:off x="5586124" y="1390134"/>
            <a:ext cx="821224" cy="26697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2" idx="6"/>
            <a:endCxn id="23" idx="4"/>
          </p:cNvCxnSpPr>
          <p:nvPr/>
        </p:nvCxnSpPr>
        <p:spPr>
          <a:xfrm flipV="1">
            <a:off x="5586124" y="1934594"/>
            <a:ext cx="821224" cy="31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546090" y="1795851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7290551" y="1602559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51" y="1602559"/>
                <a:ext cx="5587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09" r="-652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순서도: 가산 접합 36"/>
          <p:cNvSpPr/>
          <p:nvPr/>
        </p:nvSpPr>
        <p:spPr>
          <a:xfrm>
            <a:off x="2723314" y="3585224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가산 접합 37"/>
          <p:cNvSpPr/>
          <p:nvPr/>
        </p:nvSpPr>
        <p:spPr>
          <a:xfrm>
            <a:off x="2723314" y="4449320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논리합 38"/>
          <p:cNvSpPr/>
          <p:nvPr/>
        </p:nvSpPr>
        <p:spPr>
          <a:xfrm>
            <a:off x="3683280" y="3990942"/>
            <a:ext cx="277485" cy="277485"/>
          </a:xfrm>
          <a:prstGeom prst="flowChar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7" idx="6"/>
            <a:endCxn id="39" idx="0"/>
          </p:cNvCxnSpPr>
          <p:nvPr/>
        </p:nvCxnSpPr>
        <p:spPr>
          <a:xfrm>
            <a:off x="3000799" y="3723967"/>
            <a:ext cx="821224" cy="26697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8" idx="6"/>
            <a:endCxn id="39" idx="4"/>
          </p:cNvCxnSpPr>
          <p:nvPr/>
        </p:nvCxnSpPr>
        <p:spPr>
          <a:xfrm flipV="1">
            <a:off x="3000799" y="4268427"/>
            <a:ext cx="821224" cy="31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346875" y="3723967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294701" y="3354635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3354635"/>
                <a:ext cx="55874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957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346875" y="458806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294701" y="421873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4218731"/>
                <a:ext cx="5587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57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281808" y="3824618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39" idx="6"/>
            <a:endCxn id="46" idx="1"/>
          </p:cNvCxnSpPr>
          <p:nvPr/>
        </p:nvCxnSpPr>
        <p:spPr>
          <a:xfrm>
            <a:off x="3960765" y="4129685"/>
            <a:ext cx="1321043" cy="103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341912" y="372396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12" y="3723967"/>
                <a:ext cx="55874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261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5398948" y="395536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498879" y="4153728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243340" y="3960436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40" y="3960436"/>
                <a:ext cx="5587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8696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21" idx="0"/>
          </p:cNvCxnSpPr>
          <p:nvPr/>
        </p:nvCxnSpPr>
        <p:spPr>
          <a:xfrm>
            <a:off x="5447381" y="980728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447381" y="2392972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5292080" y="683404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𝛼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83404"/>
                <a:ext cx="381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5292080" y="2562936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562936"/>
                <a:ext cx="381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34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2870328" y="3324007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870328" y="4744877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2715027" y="3035309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𝛼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27" y="3035309"/>
                <a:ext cx="3816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2715027" y="4914841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27" y="4914841"/>
                <a:ext cx="38163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762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5708857" y="2948339"/>
                <a:ext cx="2824176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선형 시스템이라면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마루 부리 Beta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ysClr val="windowText" lastClr="000000"/>
                            </a:solidFill>
                            <a:latin typeface="Cambria Math"/>
                            <a:ea typeface="마루 부리 Beta" pitchFamily="50" charset="-127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[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𝑛</m:t>
                    </m:r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/>
                        <a:ea typeface="마루 부리 Beta" pitchFamily="50" charset="-127"/>
                      </a:rPr>
                      <m:t>]</m:t>
                    </m:r>
                  </m:oMath>
                </a14:m>
                <a:r>
                  <a:rPr lang="ko-KR" altLang="en-US" dirty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임</a:t>
                </a:r>
                <a:endParaRPr lang="en-US" altLang="ko-KR" dirty="0">
                  <a:solidFill>
                    <a:sysClr val="windowText" lastClr="00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57" y="2948339"/>
                <a:ext cx="2824176" cy="646331"/>
              </a:xfrm>
              <a:prstGeom prst="rect">
                <a:avLst/>
              </a:prstGeom>
              <a:blipFill rotWithShape="1">
                <a:blip r:embed="rId15"/>
                <a:stretch>
                  <a:fillRect t="-3704" b="-13889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3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5027" y="1074717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32167" y="1205467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p:cxnSp>
        <p:nvCxnSpPr>
          <p:cNvPr id="6" name="직선 화살표 연결선 5"/>
          <p:cNvCxnSpPr>
            <a:endCxn id="4" idx="1"/>
          </p:cNvCxnSpPr>
          <p:nvPr/>
        </p:nvCxnSpPr>
        <p:spPr>
          <a:xfrm>
            <a:off x="1346875" y="139013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94701" y="102080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1020801"/>
                <a:ext cx="5587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957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2715027" y="1938813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32167" y="2069563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>
            <a:off x="1346875" y="22542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294701" y="188489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1884897"/>
                <a:ext cx="558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957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943843" y="139013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348545" y="102080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5" y="1020801"/>
                <a:ext cx="5587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04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/>
          <p:nvPr/>
        </p:nvCxnSpPr>
        <p:spPr>
          <a:xfrm>
            <a:off x="3943843" y="2254229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348545" y="188489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45" y="1884897"/>
                <a:ext cx="5587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04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순서도: 가산 접합 20"/>
          <p:cNvSpPr/>
          <p:nvPr/>
        </p:nvSpPr>
        <p:spPr>
          <a:xfrm>
            <a:off x="5308639" y="1251391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/>
          <p:cNvSpPr/>
          <p:nvPr/>
        </p:nvSpPr>
        <p:spPr>
          <a:xfrm>
            <a:off x="5308639" y="2115487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논리합 22"/>
          <p:cNvSpPr/>
          <p:nvPr/>
        </p:nvSpPr>
        <p:spPr>
          <a:xfrm>
            <a:off x="6268605" y="1657109"/>
            <a:ext cx="277485" cy="277485"/>
          </a:xfrm>
          <a:prstGeom prst="flowChar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1" idx="6"/>
            <a:endCxn id="23" idx="0"/>
          </p:cNvCxnSpPr>
          <p:nvPr/>
        </p:nvCxnSpPr>
        <p:spPr>
          <a:xfrm>
            <a:off x="5586124" y="1390134"/>
            <a:ext cx="821224" cy="26697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22" idx="6"/>
            <a:endCxn id="23" idx="4"/>
          </p:cNvCxnSpPr>
          <p:nvPr/>
        </p:nvCxnSpPr>
        <p:spPr>
          <a:xfrm flipV="1">
            <a:off x="5586124" y="1934594"/>
            <a:ext cx="821224" cy="31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546090" y="1795851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7290551" y="1602559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51" y="1602559"/>
                <a:ext cx="5587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09" r="-652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순서도: 가산 접합 36"/>
          <p:cNvSpPr/>
          <p:nvPr/>
        </p:nvSpPr>
        <p:spPr>
          <a:xfrm>
            <a:off x="2723314" y="3585224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가산 접합 37"/>
          <p:cNvSpPr/>
          <p:nvPr/>
        </p:nvSpPr>
        <p:spPr>
          <a:xfrm>
            <a:off x="2723314" y="4449320"/>
            <a:ext cx="277485" cy="277485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논리합 38"/>
          <p:cNvSpPr/>
          <p:nvPr/>
        </p:nvSpPr>
        <p:spPr>
          <a:xfrm>
            <a:off x="3683280" y="3990942"/>
            <a:ext cx="277485" cy="277485"/>
          </a:xfrm>
          <a:prstGeom prst="flowChar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7" idx="6"/>
            <a:endCxn id="39" idx="0"/>
          </p:cNvCxnSpPr>
          <p:nvPr/>
        </p:nvCxnSpPr>
        <p:spPr>
          <a:xfrm>
            <a:off x="3000799" y="3723967"/>
            <a:ext cx="821224" cy="26697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8" idx="6"/>
            <a:endCxn id="39" idx="4"/>
          </p:cNvCxnSpPr>
          <p:nvPr/>
        </p:nvCxnSpPr>
        <p:spPr>
          <a:xfrm flipV="1">
            <a:off x="3000799" y="4268427"/>
            <a:ext cx="821224" cy="319636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346875" y="3723967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1294701" y="3354635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3354635"/>
                <a:ext cx="55874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957" r="-1087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/>
          <p:cNvCxnSpPr/>
          <p:nvPr/>
        </p:nvCxnSpPr>
        <p:spPr>
          <a:xfrm>
            <a:off x="1346875" y="4588063"/>
            <a:ext cx="13681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294701" y="4218731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/>
                              <a:ea typeface="마루 부리 Beta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01" y="4218731"/>
                <a:ext cx="55874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57" r="-119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281808" y="3824618"/>
            <a:ext cx="1224136" cy="6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화살표 연결선 46"/>
          <p:cNvCxnSpPr>
            <a:stCxn id="39" idx="6"/>
            <a:endCxn id="46" idx="1"/>
          </p:cNvCxnSpPr>
          <p:nvPr/>
        </p:nvCxnSpPr>
        <p:spPr>
          <a:xfrm>
            <a:off x="3960765" y="4129685"/>
            <a:ext cx="1321043" cy="103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/>
              <p:cNvSpPr/>
              <p:nvPr/>
            </p:nvSpPr>
            <p:spPr>
              <a:xfrm>
                <a:off x="4341912" y="3723967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0" name="직사각형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12" y="3723967"/>
                <a:ext cx="55874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261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직사각형 51"/>
          <p:cNvSpPr/>
          <p:nvPr/>
        </p:nvSpPr>
        <p:spPr>
          <a:xfrm>
            <a:off x="5398948" y="3955368"/>
            <a:ext cx="989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498879" y="4153728"/>
            <a:ext cx="684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7243340" y="3960436"/>
                <a:ext cx="5587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[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𝑛</m:t>
                      </m:r>
                      <m:r>
                        <a:rPr lang="en-US" altLang="ko-KR" b="0" i="1" dirty="0" smtClean="0">
                          <a:latin typeface="Cambria Math"/>
                          <a:ea typeface="마루 부리 Beta" pitchFamily="50" charset="-127"/>
                        </a:rPr>
                        <m:t>]</m:t>
                      </m:r>
                    </m:oMath>
                  </m:oMathPara>
                </a14:m>
                <a:endParaRPr lang="en-US" altLang="ko-KR" dirty="0"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40" y="3960436"/>
                <a:ext cx="5587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8696" r="-217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/>
          <p:cNvCxnSpPr>
            <a:endCxn id="21" idx="0"/>
          </p:cNvCxnSpPr>
          <p:nvPr/>
        </p:nvCxnSpPr>
        <p:spPr>
          <a:xfrm>
            <a:off x="5447381" y="980728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5447381" y="2392972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/>
              <p:cNvSpPr/>
              <p:nvPr/>
            </p:nvSpPr>
            <p:spPr>
              <a:xfrm>
                <a:off x="5292080" y="683404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𝛼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59" name="직사각형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83404"/>
                <a:ext cx="38163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5292080" y="2562936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562936"/>
                <a:ext cx="38163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34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2870328" y="3324007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870328" y="4744877"/>
            <a:ext cx="1" cy="2706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/>
              <p:cNvSpPr/>
              <p:nvPr/>
            </p:nvSpPr>
            <p:spPr>
              <a:xfrm>
                <a:off x="2715027" y="3035309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𝛼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3" name="직사각형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27" y="3035309"/>
                <a:ext cx="3816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2715027" y="4914841"/>
                <a:ext cx="3816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  <a:ea typeface="마루 부리 Beta" pitchFamily="50" charset="-127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27" y="4914841"/>
                <a:ext cx="38163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762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5708857" y="2948339"/>
                <a:ext cx="2824176" cy="6463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마루 부리 Beta" pitchFamily="50" charset="-127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마루 부리 Beta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마루 부리 Beta" pitchFamily="50" charset="-127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마루 부리 Beta" pitchFamily="50" charset="-127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마루 부리 Beta" pitchFamily="50" charset="-127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ysClr val="windowText" lastClr="000000"/>
                  </a:solidFill>
                  <a:latin typeface="마루 부리 Beta" pitchFamily="50" charset="-127"/>
                  <a:ea typeface="마루 부리 Beta" pitchFamily="50" charset="-127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마루 부리 Beta" pitchFamily="50" charset="-127"/>
                    <a:ea typeface="마루 부리 Beta" pitchFamily="50" charset="-127"/>
                  </a:rPr>
                  <a:t>for a linear system</a:t>
                </a:r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57" y="2948339"/>
                <a:ext cx="2824176" cy="646331"/>
              </a:xfrm>
              <a:prstGeom prst="rect">
                <a:avLst/>
              </a:prstGeom>
              <a:blipFill>
                <a:blip r:embed="rId15"/>
                <a:stretch>
                  <a:fillRect b="-1296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242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5</cp:revision>
  <dcterms:created xsi:type="dcterms:W3CDTF">2006-10-05T04:04:58Z</dcterms:created>
  <dcterms:modified xsi:type="dcterms:W3CDTF">2023-05-14T05:48:57Z</dcterms:modified>
</cp:coreProperties>
</file>