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1E99D-1F4D-4CFD-BCD3-196B61E2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02F382-64B6-4774-A474-4F5572092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669D0-E2E8-4205-9381-5506A22F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651EA-954E-4E67-B528-FC76BC4D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996DA-327A-4683-95AB-3C45406E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0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F84AA-A7ED-4D98-9749-A69A2800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51B04D-2370-4D66-933F-8F14A203B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0E60A-7922-4CD2-B7F7-FF849E10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075CE-C5AC-407B-9576-6C9619BB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B561F-3071-4B00-8B70-E5EF23D0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37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FE303C-D741-4EBC-8798-F25C6512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EAA92D-4C9A-48EC-A122-4BA471405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4C772-C69C-4FE4-93CA-F65683C0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2F31B-E406-4988-9329-F47AF8F8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69A46-014B-4079-8AD1-7154C0C6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60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E76D2-78E5-4D99-9E11-162CD6C9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9FE28-2440-4001-90B8-3B36AAC57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6EC6C-192E-4DD4-B13E-402C2925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7608C-2FE5-4A73-A38D-6908D47D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63BEF-0114-4FE7-A38A-926BB7BD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34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DC1C5-6B23-4D21-9ED4-13D87479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5184A-7AED-4024-9411-9F1F23FA6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A8E5D-D8D4-480A-BE79-2B918072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9F489-E2C2-4B6D-B44B-2EBA682E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8D216-AAF6-432B-9972-1C878E68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98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AE8F5-2AAE-4C6E-BF2E-F1A7A6DE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D518E-2D42-4F20-9523-7A68B6A34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767CE4-49A6-48E0-9F89-FBCD2B440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C243C4-8B3D-4B2F-B880-30DEAFE1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675BE5-DAE8-472B-9991-CDCD1BEB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B0D45F-F7FE-4C01-B8F1-C39C9E26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24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5C972-4D88-4A94-B296-251757AFE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675A65-5C63-4A42-9C34-A37D5623D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8138BC-07C2-4331-BB82-BD56589C6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D4F77B-F97A-47DF-91D9-7CF9DC89C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4BA7A9-66B7-4173-88F0-554030F5C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C322C0-6A99-4371-9D3B-6F4A514C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DF4CAF-1FA3-442E-9E4A-14A0E655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5EFF38-2BA7-44B8-8A31-03927FB5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30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61E29-496A-44CC-8330-FB7F4150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A84F41-2F33-4157-B44E-941E5623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814351-3E15-4DF4-8CCD-8A84F25B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8D5E1E-F965-4B93-A3F4-1AB91FA9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51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DF76EE-0C02-4E7B-81BC-C4D54EAB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F3DB35-A729-4B3B-B4BB-BDE47C8D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BEAD0B-604A-4941-B234-05495264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1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3F7DF-CE6E-47C4-8910-25149F87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A0808-252C-4EF3-8F5C-221C16B6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A6E7C4-5244-4CFF-ACA5-3D173F1F1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6534F6-A3F7-440C-B62C-646290AF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6977FE-FC7D-4D17-B18D-DC1F3513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E9982-C018-4ABB-9750-0A48B21C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72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3DD0-4A59-44CE-A875-D0923C87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77E41B-3FAF-40B4-8B67-99FB98403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8753FF-D5FE-4BF3-ACD2-62AC5D6CD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201414-8159-44D7-824B-20121CEE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6E540A-FDF2-47DB-9AAB-D9A28539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5458EE-B27A-4BF4-9D68-626BE343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11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8F5567-6051-4052-ABEF-CEC3D0BC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9F696-6756-4F1A-892A-1E0D8164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843A22-70E3-4204-833B-2D33DEA53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42D6-CA22-4985-B025-1990F1C66A54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58E70-BE14-4CD7-A31F-DC2AFA609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6ACB8-6071-4923-8FAC-1DCA0803C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62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E5BC9BA-0DEE-4A06-B088-C01F0BFA8388}"/>
              </a:ext>
            </a:extLst>
          </p:cNvPr>
          <p:cNvCxnSpPr>
            <a:cxnSpLocks/>
          </p:cNvCxnSpPr>
          <p:nvPr/>
        </p:nvCxnSpPr>
        <p:spPr>
          <a:xfrm flipV="1">
            <a:off x="1704836" y="4306457"/>
            <a:ext cx="87823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4A4A09A3-5517-43BD-A1D1-311DED283025}"/>
              </a:ext>
            </a:extLst>
          </p:cNvPr>
          <p:cNvSpPr/>
          <p:nvPr/>
        </p:nvSpPr>
        <p:spPr>
          <a:xfrm>
            <a:off x="2288923" y="2966898"/>
            <a:ext cx="2874124" cy="1131280"/>
          </a:xfrm>
          <a:custGeom>
            <a:avLst/>
            <a:gdLst>
              <a:gd name="connsiteX0" fmla="*/ 0 w 3867150"/>
              <a:gd name="connsiteY0" fmla="*/ 3013281 h 3009900"/>
              <a:gd name="connsiteX1" fmla="*/ 39148 w 3867150"/>
              <a:gd name="connsiteY1" fmla="*/ 3006604 h 3009900"/>
              <a:gd name="connsiteX2" fmla="*/ 78296 w 3867150"/>
              <a:gd name="connsiteY2" fmla="*/ 2998784 h 3009900"/>
              <a:gd name="connsiteX3" fmla="*/ 117443 w 3867150"/>
              <a:gd name="connsiteY3" fmla="*/ 2989669 h 3009900"/>
              <a:gd name="connsiteX4" fmla="*/ 156582 w 3867150"/>
              <a:gd name="connsiteY4" fmla="*/ 2979096 h 3009900"/>
              <a:gd name="connsiteX5" fmla="*/ 195729 w 3867150"/>
              <a:gd name="connsiteY5" fmla="*/ 2966857 h 3009900"/>
              <a:gd name="connsiteX6" fmla="*/ 234877 w 3867150"/>
              <a:gd name="connsiteY6" fmla="*/ 2952779 h 3009900"/>
              <a:gd name="connsiteX7" fmla="*/ 274025 w 3867150"/>
              <a:gd name="connsiteY7" fmla="*/ 2936634 h 3009900"/>
              <a:gd name="connsiteX8" fmla="*/ 313172 w 3867150"/>
              <a:gd name="connsiteY8" fmla="*/ 2918193 h 3009900"/>
              <a:gd name="connsiteX9" fmla="*/ 352320 w 3867150"/>
              <a:gd name="connsiteY9" fmla="*/ 2897238 h 3009900"/>
              <a:gd name="connsiteX10" fmla="*/ 391458 w 3867150"/>
              <a:gd name="connsiteY10" fmla="*/ 2873512 h 3009900"/>
              <a:gd name="connsiteX11" fmla="*/ 430606 w 3867150"/>
              <a:gd name="connsiteY11" fmla="*/ 2846775 h 3009900"/>
              <a:gd name="connsiteX12" fmla="*/ 469754 w 3867150"/>
              <a:gd name="connsiteY12" fmla="*/ 2816762 h 3009900"/>
              <a:gd name="connsiteX13" fmla="*/ 508902 w 3867150"/>
              <a:gd name="connsiteY13" fmla="*/ 2783215 h 3009900"/>
              <a:gd name="connsiteX14" fmla="*/ 548050 w 3867150"/>
              <a:gd name="connsiteY14" fmla="*/ 2745905 h 3009900"/>
              <a:gd name="connsiteX15" fmla="*/ 587197 w 3867150"/>
              <a:gd name="connsiteY15" fmla="*/ 2704576 h 3009900"/>
              <a:gd name="connsiteX16" fmla="*/ 626345 w 3867150"/>
              <a:gd name="connsiteY16" fmla="*/ 2659009 h 3009900"/>
              <a:gd name="connsiteX17" fmla="*/ 665483 w 3867150"/>
              <a:gd name="connsiteY17" fmla="*/ 2608993 h 3009900"/>
              <a:gd name="connsiteX18" fmla="*/ 704631 w 3867150"/>
              <a:gd name="connsiteY18" fmla="*/ 2554348 h 3009900"/>
              <a:gd name="connsiteX19" fmla="*/ 743779 w 3867150"/>
              <a:gd name="connsiteY19" fmla="*/ 2494912 h 3009900"/>
              <a:gd name="connsiteX20" fmla="*/ 782927 w 3867150"/>
              <a:gd name="connsiteY20" fmla="*/ 2430580 h 3009900"/>
              <a:gd name="connsiteX21" fmla="*/ 822074 w 3867150"/>
              <a:gd name="connsiteY21" fmla="*/ 2361276 h 3009900"/>
              <a:gd name="connsiteX22" fmla="*/ 861222 w 3867150"/>
              <a:gd name="connsiteY22" fmla="*/ 2286981 h 3009900"/>
              <a:gd name="connsiteX23" fmla="*/ 900370 w 3867150"/>
              <a:gd name="connsiteY23" fmla="*/ 2207733 h 3009900"/>
              <a:gd name="connsiteX24" fmla="*/ 939508 w 3867150"/>
              <a:gd name="connsiteY24" fmla="*/ 2123618 h 3009900"/>
              <a:gd name="connsiteX25" fmla="*/ 978656 w 3867150"/>
              <a:gd name="connsiteY25" fmla="*/ 2034797 h 3009900"/>
              <a:gd name="connsiteX26" fmla="*/ 1017803 w 3867150"/>
              <a:gd name="connsiteY26" fmla="*/ 1941500 h 3009900"/>
              <a:gd name="connsiteX27" fmla="*/ 1056951 w 3867150"/>
              <a:gd name="connsiteY27" fmla="*/ 1844031 h 3009900"/>
              <a:gd name="connsiteX28" fmla="*/ 1096099 w 3867150"/>
              <a:gd name="connsiteY28" fmla="*/ 1742780 h 3009900"/>
              <a:gd name="connsiteX29" fmla="*/ 1135247 w 3867150"/>
              <a:gd name="connsiteY29" fmla="*/ 1638176 h 3009900"/>
              <a:gd name="connsiteX30" fmla="*/ 1174385 w 3867150"/>
              <a:gd name="connsiteY30" fmla="*/ 1530782 h 3009900"/>
              <a:gd name="connsiteX31" fmla="*/ 1213533 w 3867150"/>
              <a:gd name="connsiteY31" fmla="*/ 1421168 h 3009900"/>
              <a:gd name="connsiteX32" fmla="*/ 1252680 w 3867150"/>
              <a:gd name="connsiteY32" fmla="*/ 1310040 h 3009900"/>
              <a:gd name="connsiteX33" fmla="*/ 1291828 w 3867150"/>
              <a:gd name="connsiteY33" fmla="*/ 1198112 h 3009900"/>
              <a:gd name="connsiteX34" fmla="*/ 1330976 w 3867150"/>
              <a:gd name="connsiteY34" fmla="*/ 1086183 h 3009900"/>
              <a:gd name="connsiteX35" fmla="*/ 1370124 w 3867150"/>
              <a:gd name="connsiteY35" fmla="*/ 975112 h 3009900"/>
              <a:gd name="connsiteX36" fmla="*/ 1409271 w 3867150"/>
              <a:gd name="connsiteY36" fmla="*/ 865775 h 3009900"/>
              <a:gd name="connsiteX37" fmla="*/ 1448410 w 3867150"/>
              <a:gd name="connsiteY37" fmla="*/ 759085 h 3009900"/>
              <a:gd name="connsiteX38" fmla="*/ 1487557 w 3867150"/>
              <a:gd name="connsiteY38" fmla="*/ 655977 h 3009900"/>
              <a:gd name="connsiteX39" fmla="*/ 1526705 w 3867150"/>
              <a:gd name="connsiteY39" fmla="*/ 557384 h 3009900"/>
              <a:gd name="connsiteX40" fmla="*/ 1565853 w 3867150"/>
              <a:gd name="connsiteY40" fmla="*/ 464239 h 3009900"/>
              <a:gd name="connsiteX41" fmla="*/ 1605001 w 3867150"/>
              <a:gd name="connsiteY41" fmla="*/ 377419 h 3009900"/>
              <a:gd name="connsiteX42" fmla="*/ 1644148 w 3867150"/>
              <a:gd name="connsiteY42" fmla="*/ 297809 h 3009900"/>
              <a:gd name="connsiteX43" fmla="*/ 1683287 w 3867150"/>
              <a:gd name="connsiteY43" fmla="*/ 226200 h 3009900"/>
              <a:gd name="connsiteX44" fmla="*/ 1722434 w 3867150"/>
              <a:gd name="connsiteY44" fmla="*/ 163344 h 3009900"/>
              <a:gd name="connsiteX45" fmla="*/ 1761582 w 3867150"/>
              <a:gd name="connsiteY45" fmla="*/ 109890 h 3009900"/>
              <a:gd name="connsiteX46" fmla="*/ 1800730 w 3867150"/>
              <a:gd name="connsiteY46" fmla="*/ 66418 h 3009900"/>
              <a:gd name="connsiteX47" fmla="*/ 1839878 w 3867150"/>
              <a:gd name="connsiteY47" fmla="*/ 33395 h 3009900"/>
              <a:gd name="connsiteX48" fmla="*/ 1879025 w 3867150"/>
              <a:gd name="connsiteY48" fmla="*/ 11173 h 3009900"/>
              <a:gd name="connsiteX49" fmla="*/ 1918173 w 3867150"/>
              <a:gd name="connsiteY49" fmla="*/ 0 h 3009900"/>
              <a:gd name="connsiteX50" fmla="*/ 1957311 w 3867150"/>
              <a:gd name="connsiteY50" fmla="*/ 0 h 3009900"/>
              <a:gd name="connsiteX51" fmla="*/ 1996459 w 3867150"/>
              <a:gd name="connsiteY51" fmla="*/ 11173 h 3009900"/>
              <a:gd name="connsiteX52" fmla="*/ 2035607 w 3867150"/>
              <a:gd name="connsiteY52" fmla="*/ 33395 h 3009900"/>
              <a:gd name="connsiteX53" fmla="*/ 2074755 w 3867150"/>
              <a:gd name="connsiteY53" fmla="*/ 66418 h 3009900"/>
              <a:gd name="connsiteX54" fmla="*/ 2113902 w 3867150"/>
              <a:gd name="connsiteY54" fmla="*/ 109890 h 3009900"/>
              <a:gd name="connsiteX55" fmla="*/ 2153050 w 3867150"/>
              <a:gd name="connsiteY55" fmla="*/ 163344 h 3009900"/>
              <a:gd name="connsiteX56" fmla="*/ 2192198 w 3867150"/>
              <a:gd name="connsiteY56" fmla="*/ 226200 h 3009900"/>
              <a:gd name="connsiteX57" fmla="*/ 2231336 w 3867150"/>
              <a:gd name="connsiteY57" fmla="*/ 297809 h 3009900"/>
              <a:gd name="connsiteX58" fmla="*/ 2270484 w 3867150"/>
              <a:gd name="connsiteY58" fmla="*/ 377419 h 3009900"/>
              <a:gd name="connsiteX59" fmla="*/ 2309632 w 3867150"/>
              <a:gd name="connsiteY59" fmla="*/ 464239 h 3009900"/>
              <a:gd name="connsiteX60" fmla="*/ 2348779 w 3867150"/>
              <a:gd name="connsiteY60" fmla="*/ 557384 h 3009900"/>
              <a:gd name="connsiteX61" fmla="*/ 2387927 w 3867150"/>
              <a:gd name="connsiteY61" fmla="*/ 655977 h 3009900"/>
              <a:gd name="connsiteX62" fmla="*/ 2427075 w 3867150"/>
              <a:gd name="connsiteY62" fmla="*/ 759085 h 3009900"/>
              <a:gd name="connsiteX63" fmla="*/ 2466213 w 3867150"/>
              <a:gd name="connsiteY63" fmla="*/ 865775 h 3009900"/>
              <a:gd name="connsiteX64" fmla="*/ 2505361 w 3867150"/>
              <a:gd name="connsiteY64" fmla="*/ 975112 h 3009900"/>
              <a:gd name="connsiteX65" fmla="*/ 2544509 w 3867150"/>
              <a:gd name="connsiteY65" fmla="*/ 1086183 h 3009900"/>
              <a:gd name="connsiteX66" fmla="*/ 2583656 w 3867150"/>
              <a:gd name="connsiteY66" fmla="*/ 1198112 h 3009900"/>
              <a:gd name="connsiteX67" fmla="*/ 2622804 w 3867150"/>
              <a:gd name="connsiteY67" fmla="*/ 1310040 h 3009900"/>
              <a:gd name="connsiteX68" fmla="*/ 2661952 w 3867150"/>
              <a:gd name="connsiteY68" fmla="*/ 1421168 h 3009900"/>
              <a:gd name="connsiteX69" fmla="*/ 2701099 w 3867150"/>
              <a:gd name="connsiteY69" fmla="*/ 1530782 h 3009900"/>
              <a:gd name="connsiteX70" fmla="*/ 2740238 w 3867150"/>
              <a:gd name="connsiteY70" fmla="*/ 1638176 h 3009900"/>
              <a:gd name="connsiteX71" fmla="*/ 2779386 w 3867150"/>
              <a:gd name="connsiteY71" fmla="*/ 1742780 h 3009900"/>
              <a:gd name="connsiteX72" fmla="*/ 2818533 w 3867150"/>
              <a:gd name="connsiteY72" fmla="*/ 1844031 h 3009900"/>
              <a:gd name="connsiteX73" fmla="*/ 2857681 w 3867150"/>
              <a:gd name="connsiteY73" fmla="*/ 1941500 h 3009900"/>
              <a:gd name="connsiteX74" fmla="*/ 2896829 w 3867150"/>
              <a:gd name="connsiteY74" fmla="*/ 2034797 h 3009900"/>
              <a:gd name="connsiteX75" fmla="*/ 2935977 w 3867150"/>
              <a:gd name="connsiteY75" fmla="*/ 2123618 h 3009900"/>
              <a:gd name="connsiteX76" fmla="*/ 2975115 w 3867150"/>
              <a:gd name="connsiteY76" fmla="*/ 2207733 h 3009900"/>
              <a:gd name="connsiteX77" fmla="*/ 3014263 w 3867150"/>
              <a:gd name="connsiteY77" fmla="*/ 2286981 h 3009900"/>
              <a:gd name="connsiteX78" fmla="*/ 3053410 w 3867150"/>
              <a:gd name="connsiteY78" fmla="*/ 2361276 h 3009900"/>
              <a:gd name="connsiteX79" fmla="*/ 3092558 w 3867150"/>
              <a:gd name="connsiteY79" fmla="*/ 2430580 h 3009900"/>
              <a:gd name="connsiteX80" fmla="*/ 3131706 w 3867150"/>
              <a:gd name="connsiteY80" fmla="*/ 2494912 h 3009900"/>
              <a:gd name="connsiteX81" fmla="*/ 3170854 w 3867150"/>
              <a:gd name="connsiteY81" fmla="*/ 2554348 h 3009900"/>
              <a:gd name="connsiteX82" fmla="*/ 3210001 w 3867150"/>
              <a:gd name="connsiteY82" fmla="*/ 2608993 h 3009900"/>
              <a:gd name="connsiteX83" fmla="*/ 3249140 w 3867150"/>
              <a:gd name="connsiteY83" fmla="*/ 2659009 h 3009900"/>
              <a:gd name="connsiteX84" fmla="*/ 3288287 w 3867150"/>
              <a:gd name="connsiteY84" fmla="*/ 2704576 h 3009900"/>
              <a:gd name="connsiteX85" fmla="*/ 3327435 w 3867150"/>
              <a:gd name="connsiteY85" fmla="*/ 2745905 h 3009900"/>
              <a:gd name="connsiteX86" fmla="*/ 3366583 w 3867150"/>
              <a:gd name="connsiteY86" fmla="*/ 2783215 h 3009900"/>
              <a:gd name="connsiteX87" fmla="*/ 3405731 w 3867150"/>
              <a:gd name="connsiteY87" fmla="*/ 2816762 h 3009900"/>
              <a:gd name="connsiteX88" fmla="*/ 3444878 w 3867150"/>
              <a:gd name="connsiteY88" fmla="*/ 2846775 h 3009900"/>
              <a:gd name="connsiteX89" fmla="*/ 3484026 w 3867150"/>
              <a:gd name="connsiteY89" fmla="*/ 2873512 h 3009900"/>
              <a:gd name="connsiteX90" fmla="*/ 3523164 w 3867150"/>
              <a:gd name="connsiteY90" fmla="*/ 2897238 h 3009900"/>
              <a:gd name="connsiteX91" fmla="*/ 3562312 w 3867150"/>
              <a:gd name="connsiteY91" fmla="*/ 2918193 h 3009900"/>
              <a:gd name="connsiteX92" fmla="*/ 3601460 w 3867150"/>
              <a:gd name="connsiteY92" fmla="*/ 2936634 h 3009900"/>
              <a:gd name="connsiteX93" fmla="*/ 3640608 w 3867150"/>
              <a:gd name="connsiteY93" fmla="*/ 2952779 h 3009900"/>
              <a:gd name="connsiteX94" fmla="*/ 3679755 w 3867150"/>
              <a:gd name="connsiteY94" fmla="*/ 2966857 h 3009900"/>
              <a:gd name="connsiteX95" fmla="*/ 3718903 w 3867150"/>
              <a:gd name="connsiteY95" fmla="*/ 2979096 h 3009900"/>
              <a:gd name="connsiteX96" fmla="*/ 3758041 w 3867150"/>
              <a:gd name="connsiteY96" fmla="*/ 2989669 h 3009900"/>
              <a:gd name="connsiteX97" fmla="*/ 3797189 w 3867150"/>
              <a:gd name="connsiteY97" fmla="*/ 2998784 h 3009900"/>
              <a:gd name="connsiteX98" fmla="*/ 3836337 w 3867150"/>
              <a:gd name="connsiteY98" fmla="*/ 3006604 h 3009900"/>
              <a:gd name="connsiteX99" fmla="*/ 3875485 w 3867150"/>
              <a:gd name="connsiteY99" fmla="*/ 3013281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867150" h="3009900">
                <a:moveTo>
                  <a:pt x="0" y="3013281"/>
                </a:moveTo>
                <a:lnTo>
                  <a:pt x="39148" y="3006604"/>
                </a:lnTo>
                <a:lnTo>
                  <a:pt x="78296" y="2998784"/>
                </a:lnTo>
                <a:lnTo>
                  <a:pt x="117443" y="2989669"/>
                </a:lnTo>
                <a:lnTo>
                  <a:pt x="156582" y="2979096"/>
                </a:lnTo>
                <a:lnTo>
                  <a:pt x="195729" y="2966857"/>
                </a:lnTo>
                <a:lnTo>
                  <a:pt x="234877" y="2952779"/>
                </a:lnTo>
                <a:lnTo>
                  <a:pt x="274025" y="2936634"/>
                </a:lnTo>
                <a:lnTo>
                  <a:pt x="313172" y="2918193"/>
                </a:lnTo>
                <a:lnTo>
                  <a:pt x="352320" y="2897238"/>
                </a:lnTo>
                <a:lnTo>
                  <a:pt x="391458" y="2873512"/>
                </a:lnTo>
                <a:lnTo>
                  <a:pt x="430606" y="2846775"/>
                </a:lnTo>
                <a:lnTo>
                  <a:pt x="469754" y="2816762"/>
                </a:lnTo>
                <a:lnTo>
                  <a:pt x="508902" y="2783215"/>
                </a:lnTo>
                <a:lnTo>
                  <a:pt x="548050" y="2745905"/>
                </a:lnTo>
                <a:lnTo>
                  <a:pt x="587197" y="2704576"/>
                </a:lnTo>
                <a:lnTo>
                  <a:pt x="626345" y="2659009"/>
                </a:lnTo>
                <a:lnTo>
                  <a:pt x="665483" y="2608993"/>
                </a:lnTo>
                <a:lnTo>
                  <a:pt x="704631" y="2554348"/>
                </a:lnTo>
                <a:lnTo>
                  <a:pt x="743779" y="2494912"/>
                </a:lnTo>
                <a:lnTo>
                  <a:pt x="782927" y="2430580"/>
                </a:lnTo>
                <a:lnTo>
                  <a:pt x="822074" y="2361276"/>
                </a:lnTo>
                <a:lnTo>
                  <a:pt x="861222" y="2286981"/>
                </a:lnTo>
                <a:lnTo>
                  <a:pt x="900370" y="2207733"/>
                </a:lnTo>
                <a:lnTo>
                  <a:pt x="939508" y="2123618"/>
                </a:lnTo>
                <a:lnTo>
                  <a:pt x="978656" y="2034797"/>
                </a:lnTo>
                <a:lnTo>
                  <a:pt x="1017803" y="1941500"/>
                </a:lnTo>
                <a:lnTo>
                  <a:pt x="1056951" y="1844031"/>
                </a:lnTo>
                <a:lnTo>
                  <a:pt x="1096099" y="1742780"/>
                </a:lnTo>
                <a:lnTo>
                  <a:pt x="1135247" y="1638176"/>
                </a:lnTo>
                <a:lnTo>
                  <a:pt x="1174385" y="1530782"/>
                </a:lnTo>
                <a:lnTo>
                  <a:pt x="1213533" y="1421168"/>
                </a:lnTo>
                <a:lnTo>
                  <a:pt x="1252680" y="1310040"/>
                </a:lnTo>
                <a:lnTo>
                  <a:pt x="1291828" y="1198112"/>
                </a:lnTo>
                <a:lnTo>
                  <a:pt x="1330976" y="1086183"/>
                </a:lnTo>
                <a:lnTo>
                  <a:pt x="1370124" y="975112"/>
                </a:lnTo>
                <a:lnTo>
                  <a:pt x="1409271" y="865775"/>
                </a:lnTo>
                <a:lnTo>
                  <a:pt x="1448410" y="759085"/>
                </a:lnTo>
                <a:lnTo>
                  <a:pt x="1487557" y="655977"/>
                </a:lnTo>
                <a:lnTo>
                  <a:pt x="1526705" y="557384"/>
                </a:lnTo>
                <a:lnTo>
                  <a:pt x="1565853" y="464239"/>
                </a:lnTo>
                <a:lnTo>
                  <a:pt x="1605001" y="377419"/>
                </a:lnTo>
                <a:lnTo>
                  <a:pt x="1644148" y="297809"/>
                </a:lnTo>
                <a:lnTo>
                  <a:pt x="1683287" y="226200"/>
                </a:lnTo>
                <a:lnTo>
                  <a:pt x="1722434" y="163344"/>
                </a:lnTo>
                <a:lnTo>
                  <a:pt x="1761582" y="109890"/>
                </a:lnTo>
                <a:lnTo>
                  <a:pt x="1800730" y="66418"/>
                </a:lnTo>
                <a:lnTo>
                  <a:pt x="1839878" y="33395"/>
                </a:lnTo>
                <a:lnTo>
                  <a:pt x="1879025" y="11173"/>
                </a:lnTo>
                <a:lnTo>
                  <a:pt x="1918173" y="0"/>
                </a:lnTo>
                <a:lnTo>
                  <a:pt x="1957311" y="0"/>
                </a:lnTo>
                <a:lnTo>
                  <a:pt x="1996459" y="11173"/>
                </a:lnTo>
                <a:lnTo>
                  <a:pt x="2035607" y="33395"/>
                </a:lnTo>
                <a:lnTo>
                  <a:pt x="2074755" y="66418"/>
                </a:lnTo>
                <a:lnTo>
                  <a:pt x="2113902" y="109890"/>
                </a:lnTo>
                <a:lnTo>
                  <a:pt x="2153050" y="163344"/>
                </a:lnTo>
                <a:lnTo>
                  <a:pt x="2192198" y="226200"/>
                </a:lnTo>
                <a:lnTo>
                  <a:pt x="2231336" y="297809"/>
                </a:lnTo>
                <a:lnTo>
                  <a:pt x="2270484" y="377419"/>
                </a:lnTo>
                <a:lnTo>
                  <a:pt x="2309632" y="464239"/>
                </a:lnTo>
                <a:lnTo>
                  <a:pt x="2348779" y="557384"/>
                </a:lnTo>
                <a:lnTo>
                  <a:pt x="2387927" y="655977"/>
                </a:lnTo>
                <a:lnTo>
                  <a:pt x="2427075" y="759085"/>
                </a:lnTo>
                <a:lnTo>
                  <a:pt x="2466213" y="865775"/>
                </a:lnTo>
                <a:lnTo>
                  <a:pt x="2505361" y="975112"/>
                </a:lnTo>
                <a:lnTo>
                  <a:pt x="2544509" y="1086183"/>
                </a:lnTo>
                <a:lnTo>
                  <a:pt x="2583656" y="1198112"/>
                </a:lnTo>
                <a:lnTo>
                  <a:pt x="2622804" y="1310040"/>
                </a:lnTo>
                <a:lnTo>
                  <a:pt x="2661952" y="1421168"/>
                </a:lnTo>
                <a:lnTo>
                  <a:pt x="2701099" y="1530782"/>
                </a:lnTo>
                <a:lnTo>
                  <a:pt x="2740238" y="1638176"/>
                </a:lnTo>
                <a:lnTo>
                  <a:pt x="2779386" y="1742780"/>
                </a:lnTo>
                <a:lnTo>
                  <a:pt x="2818533" y="1844031"/>
                </a:lnTo>
                <a:lnTo>
                  <a:pt x="2857681" y="1941500"/>
                </a:lnTo>
                <a:lnTo>
                  <a:pt x="2896829" y="2034797"/>
                </a:lnTo>
                <a:lnTo>
                  <a:pt x="2935977" y="2123618"/>
                </a:lnTo>
                <a:lnTo>
                  <a:pt x="2975115" y="2207733"/>
                </a:lnTo>
                <a:lnTo>
                  <a:pt x="3014263" y="2286981"/>
                </a:lnTo>
                <a:lnTo>
                  <a:pt x="3053410" y="2361276"/>
                </a:lnTo>
                <a:lnTo>
                  <a:pt x="3092558" y="2430580"/>
                </a:lnTo>
                <a:lnTo>
                  <a:pt x="3131706" y="2494912"/>
                </a:lnTo>
                <a:lnTo>
                  <a:pt x="3170854" y="2554348"/>
                </a:lnTo>
                <a:lnTo>
                  <a:pt x="3210001" y="2608993"/>
                </a:lnTo>
                <a:lnTo>
                  <a:pt x="3249140" y="2659009"/>
                </a:lnTo>
                <a:lnTo>
                  <a:pt x="3288287" y="2704576"/>
                </a:lnTo>
                <a:lnTo>
                  <a:pt x="3327435" y="2745905"/>
                </a:lnTo>
                <a:lnTo>
                  <a:pt x="3366583" y="2783215"/>
                </a:lnTo>
                <a:lnTo>
                  <a:pt x="3405731" y="2816762"/>
                </a:lnTo>
                <a:lnTo>
                  <a:pt x="3444878" y="2846775"/>
                </a:lnTo>
                <a:lnTo>
                  <a:pt x="3484026" y="2873512"/>
                </a:lnTo>
                <a:lnTo>
                  <a:pt x="3523164" y="2897238"/>
                </a:lnTo>
                <a:lnTo>
                  <a:pt x="3562312" y="2918193"/>
                </a:lnTo>
                <a:lnTo>
                  <a:pt x="3601460" y="2936634"/>
                </a:lnTo>
                <a:lnTo>
                  <a:pt x="3640608" y="2952779"/>
                </a:lnTo>
                <a:lnTo>
                  <a:pt x="3679755" y="2966857"/>
                </a:lnTo>
                <a:lnTo>
                  <a:pt x="3718903" y="2979096"/>
                </a:lnTo>
                <a:lnTo>
                  <a:pt x="3758041" y="2989669"/>
                </a:lnTo>
                <a:lnTo>
                  <a:pt x="3797189" y="2998784"/>
                </a:lnTo>
                <a:lnTo>
                  <a:pt x="3836337" y="3006604"/>
                </a:lnTo>
                <a:lnTo>
                  <a:pt x="3875485" y="3013281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ECA27471-6CE4-4901-8148-7B48F470ECB9}"/>
              </a:ext>
            </a:extLst>
          </p:cNvPr>
          <p:cNvSpPr/>
          <p:nvPr/>
        </p:nvSpPr>
        <p:spPr>
          <a:xfrm>
            <a:off x="4857765" y="2966898"/>
            <a:ext cx="2874124" cy="1131280"/>
          </a:xfrm>
          <a:custGeom>
            <a:avLst/>
            <a:gdLst>
              <a:gd name="connsiteX0" fmla="*/ 0 w 3867150"/>
              <a:gd name="connsiteY0" fmla="*/ 3013281 h 3009900"/>
              <a:gd name="connsiteX1" fmla="*/ 39148 w 3867150"/>
              <a:gd name="connsiteY1" fmla="*/ 3006604 h 3009900"/>
              <a:gd name="connsiteX2" fmla="*/ 78296 w 3867150"/>
              <a:gd name="connsiteY2" fmla="*/ 2998784 h 3009900"/>
              <a:gd name="connsiteX3" fmla="*/ 117443 w 3867150"/>
              <a:gd name="connsiteY3" fmla="*/ 2989669 h 3009900"/>
              <a:gd name="connsiteX4" fmla="*/ 156582 w 3867150"/>
              <a:gd name="connsiteY4" fmla="*/ 2979096 h 3009900"/>
              <a:gd name="connsiteX5" fmla="*/ 195729 w 3867150"/>
              <a:gd name="connsiteY5" fmla="*/ 2966857 h 3009900"/>
              <a:gd name="connsiteX6" fmla="*/ 234877 w 3867150"/>
              <a:gd name="connsiteY6" fmla="*/ 2952779 h 3009900"/>
              <a:gd name="connsiteX7" fmla="*/ 274025 w 3867150"/>
              <a:gd name="connsiteY7" fmla="*/ 2936634 h 3009900"/>
              <a:gd name="connsiteX8" fmla="*/ 313172 w 3867150"/>
              <a:gd name="connsiteY8" fmla="*/ 2918193 h 3009900"/>
              <a:gd name="connsiteX9" fmla="*/ 352320 w 3867150"/>
              <a:gd name="connsiteY9" fmla="*/ 2897238 h 3009900"/>
              <a:gd name="connsiteX10" fmla="*/ 391458 w 3867150"/>
              <a:gd name="connsiteY10" fmla="*/ 2873512 h 3009900"/>
              <a:gd name="connsiteX11" fmla="*/ 430606 w 3867150"/>
              <a:gd name="connsiteY11" fmla="*/ 2846775 h 3009900"/>
              <a:gd name="connsiteX12" fmla="*/ 469754 w 3867150"/>
              <a:gd name="connsiteY12" fmla="*/ 2816762 h 3009900"/>
              <a:gd name="connsiteX13" fmla="*/ 508902 w 3867150"/>
              <a:gd name="connsiteY13" fmla="*/ 2783215 h 3009900"/>
              <a:gd name="connsiteX14" fmla="*/ 548050 w 3867150"/>
              <a:gd name="connsiteY14" fmla="*/ 2745905 h 3009900"/>
              <a:gd name="connsiteX15" fmla="*/ 587197 w 3867150"/>
              <a:gd name="connsiteY15" fmla="*/ 2704576 h 3009900"/>
              <a:gd name="connsiteX16" fmla="*/ 626345 w 3867150"/>
              <a:gd name="connsiteY16" fmla="*/ 2659009 h 3009900"/>
              <a:gd name="connsiteX17" fmla="*/ 665483 w 3867150"/>
              <a:gd name="connsiteY17" fmla="*/ 2608993 h 3009900"/>
              <a:gd name="connsiteX18" fmla="*/ 704631 w 3867150"/>
              <a:gd name="connsiteY18" fmla="*/ 2554348 h 3009900"/>
              <a:gd name="connsiteX19" fmla="*/ 743779 w 3867150"/>
              <a:gd name="connsiteY19" fmla="*/ 2494912 h 3009900"/>
              <a:gd name="connsiteX20" fmla="*/ 782927 w 3867150"/>
              <a:gd name="connsiteY20" fmla="*/ 2430580 h 3009900"/>
              <a:gd name="connsiteX21" fmla="*/ 822074 w 3867150"/>
              <a:gd name="connsiteY21" fmla="*/ 2361276 h 3009900"/>
              <a:gd name="connsiteX22" fmla="*/ 861222 w 3867150"/>
              <a:gd name="connsiteY22" fmla="*/ 2286981 h 3009900"/>
              <a:gd name="connsiteX23" fmla="*/ 900370 w 3867150"/>
              <a:gd name="connsiteY23" fmla="*/ 2207733 h 3009900"/>
              <a:gd name="connsiteX24" fmla="*/ 939508 w 3867150"/>
              <a:gd name="connsiteY24" fmla="*/ 2123618 h 3009900"/>
              <a:gd name="connsiteX25" fmla="*/ 978656 w 3867150"/>
              <a:gd name="connsiteY25" fmla="*/ 2034797 h 3009900"/>
              <a:gd name="connsiteX26" fmla="*/ 1017803 w 3867150"/>
              <a:gd name="connsiteY26" fmla="*/ 1941500 h 3009900"/>
              <a:gd name="connsiteX27" fmla="*/ 1056951 w 3867150"/>
              <a:gd name="connsiteY27" fmla="*/ 1844031 h 3009900"/>
              <a:gd name="connsiteX28" fmla="*/ 1096099 w 3867150"/>
              <a:gd name="connsiteY28" fmla="*/ 1742780 h 3009900"/>
              <a:gd name="connsiteX29" fmla="*/ 1135247 w 3867150"/>
              <a:gd name="connsiteY29" fmla="*/ 1638176 h 3009900"/>
              <a:gd name="connsiteX30" fmla="*/ 1174385 w 3867150"/>
              <a:gd name="connsiteY30" fmla="*/ 1530782 h 3009900"/>
              <a:gd name="connsiteX31" fmla="*/ 1213533 w 3867150"/>
              <a:gd name="connsiteY31" fmla="*/ 1421168 h 3009900"/>
              <a:gd name="connsiteX32" fmla="*/ 1252680 w 3867150"/>
              <a:gd name="connsiteY32" fmla="*/ 1310040 h 3009900"/>
              <a:gd name="connsiteX33" fmla="*/ 1291828 w 3867150"/>
              <a:gd name="connsiteY33" fmla="*/ 1198112 h 3009900"/>
              <a:gd name="connsiteX34" fmla="*/ 1330976 w 3867150"/>
              <a:gd name="connsiteY34" fmla="*/ 1086183 h 3009900"/>
              <a:gd name="connsiteX35" fmla="*/ 1370124 w 3867150"/>
              <a:gd name="connsiteY35" fmla="*/ 975112 h 3009900"/>
              <a:gd name="connsiteX36" fmla="*/ 1409271 w 3867150"/>
              <a:gd name="connsiteY36" fmla="*/ 865775 h 3009900"/>
              <a:gd name="connsiteX37" fmla="*/ 1448410 w 3867150"/>
              <a:gd name="connsiteY37" fmla="*/ 759085 h 3009900"/>
              <a:gd name="connsiteX38" fmla="*/ 1487557 w 3867150"/>
              <a:gd name="connsiteY38" fmla="*/ 655977 h 3009900"/>
              <a:gd name="connsiteX39" fmla="*/ 1526705 w 3867150"/>
              <a:gd name="connsiteY39" fmla="*/ 557384 h 3009900"/>
              <a:gd name="connsiteX40" fmla="*/ 1565853 w 3867150"/>
              <a:gd name="connsiteY40" fmla="*/ 464239 h 3009900"/>
              <a:gd name="connsiteX41" fmla="*/ 1605001 w 3867150"/>
              <a:gd name="connsiteY41" fmla="*/ 377419 h 3009900"/>
              <a:gd name="connsiteX42" fmla="*/ 1644148 w 3867150"/>
              <a:gd name="connsiteY42" fmla="*/ 297809 h 3009900"/>
              <a:gd name="connsiteX43" fmla="*/ 1683287 w 3867150"/>
              <a:gd name="connsiteY43" fmla="*/ 226200 h 3009900"/>
              <a:gd name="connsiteX44" fmla="*/ 1722434 w 3867150"/>
              <a:gd name="connsiteY44" fmla="*/ 163344 h 3009900"/>
              <a:gd name="connsiteX45" fmla="*/ 1761582 w 3867150"/>
              <a:gd name="connsiteY45" fmla="*/ 109890 h 3009900"/>
              <a:gd name="connsiteX46" fmla="*/ 1800730 w 3867150"/>
              <a:gd name="connsiteY46" fmla="*/ 66418 h 3009900"/>
              <a:gd name="connsiteX47" fmla="*/ 1839878 w 3867150"/>
              <a:gd name="connsiteY47" fmla="*/ 33395 h 3009900"/>
              <a:gd name="connsiteX48" fmla="*/ 1879025 w 3867150"/>
              <a:gd name="connsiteY48" fmla="*/ 11173 h 3009900"/>
              <a:gd name="connsiteX49" fmla="*/ 1918173 w 3867150"/>
              <a:gd name="connsiteY49" fmla="*/ 0 h 3009900"/>
              <a:gd name="connsiteX50" fmla="*/ 1957311 w 3867150"/>
              <a:gd name="connsiteY50" fmla="*/ 0 h 3009900"/>
              <a:gd name="connsiteX51" fmla="*/ 1996459 w 3867150"/>
              <a:gd name="connsiteY51" fmla="*/ 11173 h 3009900"/>
              <a:gd name="connsiteX52" fmla="*/ 2035607 w 3867150"/>
              <a:gd name="connsiteY52" fmla="*/ 33395 h 3009900"/>
              <a:gd name="connsiteX53" fmla="*/ 2074755 w 3867150"/>
              <a:gd name="connsiteY53" fmla="*/ 66418 h 3009900"/>
              <a:gd name="connsiteX54" fmla="*/ 2113902 w 3867150"/>
              <a:gd name="connsiteY54" fmla="*/ 109890 h 3009900"/>
              <a:gd name="connsiteX55" fmla="*/ 2153050 w 3867150"/>
              <a:gd name="connsiteY55" fmla="*/ 163344 h 3009900"/>
              <a:gd name="connsiteX56" fmla="*/ 2192198 w 3867150"/>
              <a:gd name="connsiteY56" fmla="*/ 226200 h 3009900"/>
              <a:gd name="connsiteX57" fmla="*/ 2231336 w 3867150"/>
              <a:gd name="connsiteY57" fmla="*/ 297809 h 3009900"/>
              <a:gd name="connsiteX58" fmla="*/ 2270484 w 3867150"/>
              <a:gd name="connsiteY58" fmla="*/ 377419 h 3009900"/>
              <a:gd name="connsiteX59" fmla="*/ 2309632 w 3867150"/>
              <a:gd name="connsiteY59" fmla="*/ 464239 h 3009900"/>
              <a:gd name="connsiteX60" fmla="*/ 2348779 w 3867150"/>
              <a:gd name="connsiteY60" fmla="*/ 557384 h 3009900"/>
              <a:gd name="connsiteX61" fmla="*/ 2387927 w 3867150"/>
              <a:gd name="connsiteY61" fmla="*/ 655977 h 3009900"/>
              <a:gd name="connsiteX62" fmla="*/ 2427075 w 3867150"/>
              <a:gd name="connsiteY62" fmla="*/ 759085 h 3009900"/>
              <a:gd name="connsiteX63" fmla="*/ 2466213 w 3867150"/>
              <a:gd name="connsiteY63" fmla="*/ 865775 h 3009900"/>
              <a:gd name="connsiteX64" fmla="*/ 2505361 w 3867150"/>
              <a:gd name="connsiteY64" fmla="*/ 975112 h 3009900"/>
              <a:gd name="connsiteX65" fmla="*/ 2544509 w 3867150"/>
              <a:gd name="connsiteY65" fmla="*/ 1086183 h 3009900"/>
              <a:gd name="connsiteX66" fmla="*/ 2583656 w 3867150"/>
              <a:gd name="connsiteY66" fmla="*/ 1198112 h 3009900"/>
              <a:gd name="connsiteX67" fmla="*/ 2622804 w 3867150"/>
              <a:gd name="connsiteY67" fmla="*/ 1310040 h 3009900"/>
              <a:gd name="connsiteX68" fmla="*/ 2661952 w 3867150"/>
              <a:gd name="connsiteY68" fmla="*/ 1421168 h 3009900"/>
              <a:gd name="connsiteX69" fmla="*/ 2701099 w 3867150"/>
              <a:gd name="connsiteY69" fmla="*/ 1530782 h 3009900"/>
              <a:gd name="connsiteX70" fmla="*/ 2740238 w 3867150"/>
              <a:gd name="connsiteY70" fmla="*/ 1638176 h 3009900"/>
              <a:gd name="connsiteX71" fmla="*/ 2779386 w 3867150"/>
              <a:gd name="connsiteY71" fmla="*/ 1742780 h 3009900"/>
              <a:gd name="connsiteX72" fmla="*/ 2818533 w 3867150"/>
              <a:gd name="connsiteY72" fmla="*/ 1844031 h 3009900"/>
              <a:gd name="connsiteX73" fmla="*/ 2857681 w 3867150"/>
              <a:gd name="connsiteY73" fmla="*/ 1941500 h 3009900"/>
              <a:gd name="connsiteX74" fmla="*/ 2896829 w 3867150"/>
              <a:gd name="connsiteY74" fmla="*/ 2034797 h 3009900"/>
              <a:gd name="connsiteX75" fmla="*/ 2935977 w 3867150"/>
              <a:gd name="connsiteY75" fmla="*/ 2123618 h 3009900"/>
              <a:gd name="connsiteX76" fmla="*/ 2975115 w 3867150"/>
              <a:gd name="connsiteY76" fmla="*/ 2207733 h 3009900"/>
              <a:gd name="connsiteX77" fmla="*/ 3014263 w 3867150"/>
              <a:gd name="connsiteY77" fmla="*/ 2286981 h 3009900"/>
              <a:gd name="connsiteX78" fmla="*/ 3053410 w 3867150"/>
              <a:gd name="connsiteY78" fmla="*/ 2361276 h 3009900"/>
              <a:gd name="connsiteX79" fmla="*/ 3092558 w 3867150"/>
              <a:gd name="connsiteY79" fmla="*/ 2430580 h 3009900"/>
              <a:gd name="connsiteX80" fmla="*/ 3131706 w 3867150"/>
              <a:gd name="connsiteY80" fmla="*/ 2494912 h 3009900"/>
              <a:gd name="connsiteX81" fmla="*/ 3170854 w 3867150"/>
              <a:gd name="connsiteY81" fmla="*/ 2554348 h 3009900"/>
              <a:gd name="connsiteX82" fmla="*/ 3210001 w 3867150"/>
              <a:gd name="connsiteY82" fmla="*/ 2608993 h 3009900"/>
              <a:gd name="connsiteX83" fmla="*/ 3249140 w 3867150"/>
              <a:gd name="connsiteY83" fmla="*/ 2659009 h 3009900"/>
              <a:gd name="connsiteX84" fmla="*/ 3288287 w 3867150"/>
              <a:gd name="connsiteY84" fmla="*/ 2704576 h 3009900"/>
              <a:gd name="connsiteX85" fmla="*/ 3327435 w 3867150"/>
              <a:gd name="connsiteY85" fmla="*/ 2745905 h 3009900"/>
              <a:gd name="connsiteX86" fmla="*/ 3366583 w 3867150"/>
              <a:gd name="connsiteY86" fmla="*/ 2783215 h 3009900"/>
              <a:gd name="connsiteX87" fmla="*/ 3405731 w 3867150"/>
              <a:gd name="connsiteY87" fmla="*/ 2816762 h 3009900"/>
              <a:gd name="connsiteX88" fmla="*/ 3444878 w 3867150"/>
              <a:gd name="connsiteY88" fmla="*/ 2846775 h 3009900"/>
              <a:gd name="connsiteX89" fmla="*/ 3484026 w 3867150"/>
              <a:gd name="connsiteY89" fmla="*/ 2873512 h 3009900"/>
              <a:gd name="connsiteX90" fmla="*/ 3523164 w 3867150"/>
              <a:gd name="connsiteY90" fmla="*/ 2897238 h 3009900"/>
              <a:gd name="connsiteX91" fmla="*/ 3562312 w 3867150"/>
              <a:gd name="connsiteY91" fmla="*/ 2918193 h 3009900"/>
              <a:gd name="connsiteX92" fmla="*/ 3601460 w 3867150"/>
              <a:gd name="connsiteY92" fmla="*/ 2936634 h 3009900"/>
              <a:gd name="connsiteX93" fmla="*/ 3640608 w 3867150"/>
              <a:gd name="connsiteY93" fmla="*/ 2952779 h 3009900"/>
              <a:gd name="connsiteX94" fmla="*/ 3679755 w 3867150"/>
              <a:gd name="connsiteY94" fmla="*/ 2966857 h 3009900"/>
              <a:gd name="connsiteX95" fmla="*/ 3718903 w 3867150"/>
              <a:gd name="connsiteY95" fmla="*/ 2979096 h 3009900"/>
              <a:gd name="connsiteX96" fmla="*/ 3758041 w 3867150"/>
              <a:gd name="connsiteY96" fmla="*/ 2989669 h 3009900"/>
              <a:gd name="connsiteX97" fmla="*/ 3797189 w 3867150"/>
              <a:gd name="connsiteY97" fmla="*/ 2998784 h 3009900"/>
              <a:gd name="connsiteX98" fmla="*/ 3836337 w 3867150"/>
              <a:gd name="connsiteY98" fmla="*/ 3006604 h 3009900"/>
              <a:gd name="connsiteX99" fmla="*/ 3875485 w 3867150"/>
              <a:gd name="connsiteY99" fmla="*/ 3013281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867150" h="3009900">
                <a:moveTo>
                  <a:pt x="0" y="3013281"/>
                </a:moveTo>
                <a:lnTo>
                  <a:pt x="39148" y="3006604"/>
                </a:lnTo>
                <a:lnTo>
                  <a:pt x="78296" y="2998784"/>
                </a:lnTo>
                <a:lnTo>
                  <a:pt x="117443" y="2989669"/>
                </a:lnTo>
                <a:lnTo>
                  <a:pt x="156582" y="2979096"/>
                </a:lnTo>
                <a:lnTo>
                  <a:pt x="195729" y="2966857"/>
                </a:lnTo>
                <a:lnTo>
                  <a:pt x="234877" y="2952779"/>
                </a:lnTo>
                <a:lnTo>
                  <a:pt x="274025" y="2936634"/>
                </a:lnTo>
                <a:lnTo>
                  <a:pt x="313172" y="2918193"/>
                </a:lnTo>
                <a:lnTo>
                  <a:pt x="352320" y="2897238"/>
                </a:lnTo>
                <a:lnTo>
                  <a:pt x="391458" y="2873512"/>
                </a:lnTo>
                <a:lnTo>
                  <a:pt x="430606" y="2846775"/>
                </a:lnTo>
                <a:lnTo>
                  <a:pt x="469754" y="2816762"/>
                </a:lnTo>
                <a:lnTo>
                  <a:pt x="508902" y="2783215"/>
                </a:lnTo>
                <a:lnTo>
                  <a:pt x="548050" y="2745905"/>
                </a:lnTo>
                <a:lnTo>
                  <a:pt x="587197" y="2704576"/>
                </a:lnTo>
                <a:lnTo>
                  <a:pt x="626345" y="2659009"/>
                </a:lnTo>
                <a:lnTo>
                  <a:pt x="665483" y="2608993"/>
                </a:lnTo>
                <a:lnTo>
                  <a:pt x="704631" y="2554348"/>
                </a:lnTo>
                <a:lnTo>
                  <a:pt x="743779" y="2494912"/>
                </a:lnTo>
                <a:lnTo>
                  <a:pt x="782927" y="2430580"/>
                </a:lnTo>
                <a:lnTo>
                  <a:pt x="822074" y="2361276"/>
                </a:lnTo>
                <a:lnTo>
                  <a:pt x="861222" y="2286981"/>
                </a:lnTo>
                <a:lnTo>
                  <a:pt x="900370" y="2207733"/>
                </a:lnTo>
                <a:lnTo>
                  <a:pt x="939508" y="2123618"/>
                </a:lnTo>
                <a:lnTo>
                  <a:pt x="978656" y="2034797"/>
                </a:lnTo>
                <a:lnTo>
                  <a:pt x="1017803" y="1941500"/>
                </a:lnTo>
                <a:lnTo>
                  <a:pt x="1056951" y="1844031"/>
                </a:lnTo>
                <a:lnTo>
                  <a:pt x="1096099" y="1742780"/>
                </a:lnTo>
                <a:lnTo>
                  <a:pt x="1135247" y="1638176"/>
                </a:lnTo>
                <a:lnTo>
                  <a:pt x="1174385" y="1530782"/>
                </a:lnTo>
                <a:lnTo>
                  <a:pt x="1213533" y="1421168"/>
                </a:lnTo>
                <a:lnTo>
                  <a:pt x="1252680" y="1310040"/>
                </a:lnTo>
                <a:lnTo>
                  <a:pt x="1291828" y="1198112"/>
                </a:lnTo>
                <a:lnTo>
                  <a:pt x="1330976" y="1086183"/>
                </a:lnTo>
                <a:lnTo>
                  <a:pt x="1370124" y="975112"/>
                </a:lnTo>
                <a:lnTo>
                  <a:pt x="1409271" y="865775"/>
                </a:lnTo>
                <a:lnTo>
                  <a:pt x="1448410" y="759085"/>
                </a:lnTo>
                <a:lnTo>
                  <a:pt x="1487557" y="655977"/>
                </a:lnTo>
                <a:lnTo>
                  <a:pt x="1526705" y="557384"/>
                </a:lnTo>
                <a:lnTo>
                  <a:pt x="1565853" y="464239"/>
                </a:lnTo>
                <a:lnTo>
                  <a:pt x="1605001" y="377419"/>
                </a:lnTo>
                <a:lnTo>
                  <a:pt x="1644148" y="297809"/>
                </a:lnTo>
                <a:lnTo>
                  <a:pt x="1683287" y="226200"/>
                </a:lnTo>
                <a:lnTo>
                  <a:pt x="1722434" y="163344"/>
                </a:lnTo>
                <a:lnTo>
                  <a:pt x="1761582" y="109890"/>
                </a:lnTo>
                <a:lnTo>
                  <a:pt x="1800730" y="66418"/>
                </a:lnTo>
                <a:lnTo>
                  <a:pt x="1839878" y="33395"/>
                </a:lnTo>
                <a:lnTo>
                  <a:pt x="1879025" y="11173"/>
                </a:lnTo>
                <a:lnTo>
                  <a:pt x="1918173" y="0"/>
                </a:lnTo>
                <a:lnTo>
                  <a:pt x="1957311" y="0"/>
                </a:lnTo>
                <a:lnTo>
                  <a:pt x="1996459" y="11173"/>
                </a:lnTo>
                <a:lnTo>
                  <a:pt x="2035607" y="33395"/>
                </a:lnTo>
                <a:lnTo>
                  <a:pt x="2074755" y="66418"/>
                </a:lnTo>
                <a:lnTo>
                  <a:pt x="2113902" y="109890"/>
                </a:lnTo>
                <a:lnTo>
                  <a:pt x="2153050" y="163344"/>
                </a:lnTo>
                <a:lnTo>
                  <a:pt x="2192198" y="226200"/>
                </a:lnTo>
                <a:lnTo>
                  <a:pt x="2231336" y="297809"/>
                </a:lnTo>
                <a:lnTo>
                  <a:pt x="2270484" y="377419"/>
                </a:lnTo>
                <a:lnTo>
                  <a:pt x="2309632" y="464239"/>
                </a:lnTo>
                <a:lnTo>
                  <a:pt x="2348779" y="557384"/>
                </a:lnTo>
                <a:lnTo>
                  <a:pt x="2387927" y="655977"/>
                </a:lnTo>
                <a:lnTo>
                  <a:pt x="2427075" y="759085"/>
                </a:lnTo>
                <a:lnTo>
                  <a:pt x="2466213" y="865775"/>
                </a:lnTo>
                <a:lnTo>
                  <a:pt x="2505361" y="975112"/>
                </a:lnTo>
                <a:lnTo>
                  <a:pt x="2544509" y="1086183"/>
                </a:lnTo>
                <a:lnTo>
                  <a:pt x="2583656" y="1198112"/>
                </a:lnTo>
                <a:lnTo>
                  <a:pt x="2622804" y="1310040"/>
                </a:lnTo>
                <a:lnTo>
                  <a:pt x="2661952" y="1421168"/>
                </a:lnTo>
                <a:lnTo>
                  <a:pt x="2701099" y="1530782"/>
                </a:lnTo>
                <a:lnTo>
                  <a:pt x="2740238" y="1638176"/>
                </a:lnTo>
                <a:lnTo>
                  <a:pt x="2779386" y="1742780"/>
                </a:lnTo>
                <a:lnTo>
                  <a:pt x="2818533" y="1844031"/>
                </a:lnTo>
                <a:lnTo>
                  <a:pt x="2857681" y="1941500"/>
                </a:lnTo>
                <a:lnTo>
                  <a:pt x="2896829" y="2034797"/>
                </a:lnTo>
                <a:lnTo>
                  <a:pt x="2935977" y="2123618"/>
                </a:lnTo>
                <a:lnTo>
                  <a:pt x="2975115" y="2207733"/>
                </a:lnTo>
                <a:lnTo>
                  <a:pt x="3014263" y="2286981"/>
                </a:lnTo>
                <a:lnTo>
                  <a:pt x="3053410" y="2361276"/>
                </a:lnTo>
                <a:lnTo>
                  <a:pt x="3092558" y="2430580"/>
                </a:lnTo>
                <a:lnTo>
                  <a:pt x="3131706" y="2494912"/>
                </a:lnTo>
                <a:lnTo>
                  <a:pt x="3170854" y="2554348"/>
                </a:lnTo>
                <a:lnTo>
                  <a:pt x="3210001" y="2608993"/>
                </a:lnTo>
                <a:lnTo>
                  <a:pt x="3249140" y="2659009"/>
                </a:lnTo>
                <a:lnTo>
                  <a:pt x="3288287" y="2704576"/>
                </a:lnTo>
                <a:lnTo>
                  <a:pt x="3327435" y="2745905"/>
                </a:lnTo>
                <a:lnTo>
                  <a:pt x="3366583" y="2783215"/>
                </a:lnTo>
                <a:lnTo>
                  <a:pt x="3405731" y="2816762"/>
                </a:lnTo>
                <a:lnTo>
                  <a:pt x="3444878" y="2846775"/>
                </a:lnTo>
                <a:lnTo>
                  <a:pt x="3484026" y="2873512"/>
                </a:lnTo>
                <a:lnTo>
                  <a:pt x="3523164" y="2897238"/>
                </a:lnTo>
                <a:lnTo>
                  <a:pt x="3562312" y="2918193"/>
                </a:lnTo>
                <a:lnTo>
                  <a:pt x="3601460" y="2936634"/>
                </a:lnTo>
                <a:lnTo>
                  <a:pt x="3640608" y="2952779"/>
                </a:lnTo>
                <a:lnTo>
                  <a:pt x="3679755" y="2966857"/>
                </a:lnTo>
                <a:lnTo>
                  <a:pt x="3718903" y="2979096"/>
                </a:lnTo>
                <a:lnTo>
                  <a:pt x="3758041" y="2989669"/>
                </a:lnTo>
                <a:lnTo>
                  <a:pt x="3797189" y="2998784"/>
                </a:lnTo>
                <a:lnTo>
                  <a:pt x="3836337" y="3006604"/>
                </a:lnTo>
                <a:lnTo>
                  <a:pt x="3875485" y="3013281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1BD2AE28-A665-4A51-A371-D3F1E3911681}"/>
              </a:ext>
            </a:extLst>
          </p:cNvPr>
          <p:cNvSpPr/>
          <p:nvPr/>
        </p:nvSpPr>
        <p:spPr>
          <a:xfrm>
            <a:off x="6710003" y="2966898"/>
            <a:ext cx="2874124" cy="1131280"/>
          </a:xfrm>
          <a:custGeom>
            <a:avLst/>
            <a:gdLst>
              <a:gd name="connsiteX0" fmla="*/ 0 w 3867150"/>
              <a:gd name="connsiteY0" fmla="*/ 3013281 h 3009900"/>
              <a:gd name="connsiteX1" fmla="*/ 39148 w 3867150"/>
              <a:gd name="connsiteY1" fmla="*/ 3006604 h 3009900"/>
              <a:gd name="connsiteX2" fmla="*/ 78296 w 3867150"/>
              <a:gd name="connsiteY2" fmla="*/ 2998784 h 3009900"/>
              <a:gd name="connsiteX3" fmla="*/ 117443 w 3867150"/>
              <a:gd name="connsiteY3" fmla="*/ 2989669 h 3009900"/>
              <a:gd name="connsiteX4" fmla="*/ 156582 w 3867150"/>
              <a:gd name="connsiteY4" fmla="*/ 2979096 h 3009900"/>
              <a:gd name="connsiteX5" fmla="*/ 195729 w 3867150"/>
              <a:gd name="connsiteY5" fmla="*/ 2966857 h 3009900"/>
              <a:gd name="connsiteX6" fmla="*/ 234877 w 3867150"/>
              <a:gd name="connsiteY6" fmla="*/ 2952779 h 3009900"/>
              <a:gd name="connsiteX7" fmla="*/ 274025 w 3867150"/>
              <a:gd name="connsiteY7" fmla="*/ 2936634 h 3009900"/>
              <a:gd name="connsiteX8" fmla="*/ 313172 w 3867150"/>
              <a:gd name="connsiteY8" fmla="*/ 2918193 h 3009900"/>
              <a:gd name="connsiteX9" fmla="*/ 352320 w 3867150"/>
              <a:gd name="connsiteY9" fmla="*/ 2897238 h 3009900"/>
              <a:gd name="connsiteX10" fmla="*/ 391458 w 3867150"/>
              <a:gd name="connsiteY10" fmla="*/ 2873512 h 3009900"/>
              <a:gd name="connsiteX11" fmla="*/ 430606 w 3867150"/>
              <a:gd name="connsiteY11" fmla="*/ 2846775 h 3009900"/>
              <a:gd name="connsiteX12" fmla="*/ 469754 w 3867150"/>
              <a:gd name="connsiteY12" fmla="*/ 2816762 h 3009900"/>
              <a:gd name="connsiteX13" fmla="*/ 508902 w 3867150"/>
              <a:gd name="connsiteY13" fmla="*/ 2783215 h 3009900"/>
              <a:gd name="connsiteX14" fmla="*/ 548050 w 3867150"/>
              <a:gd name="connsiteY14" fmla="*/ 2745905 h 3009900"/>
              <a:gd name="connsiteX15" fmla="*/ 587197 w 3867150"/>
              <a:gd name="connsiteY15" fmla="*/ 2704576 h 3009900"/>
              <a:gd name="connsiteX16" fmla="*/ 626345 w 3867150"/>
              <a:gd name="connsiteY16" fmla="*/ 2659009 h 3009900"/>
              <a:gd name="connsiteX17" fmla="*/ 665483 w 3867150"/>
              <a:gd name="connsiteY17" fmla="*/ 2608993 h 3009900"/>
              <a:gd name="connsiteX18" fmla="*/ 704631 w 3867150"/>
              <a:gd name="connsiteY18" fmla="*/ 2554348 h 3009900"/>
              <a:gd name="connsiteX19" fmla="*/ 743779 w 3867150"/>
              <a:gd name="connsiteY19" fmla="*/ 2494912 h 3009900"/>
              <a:gd name="connsiteX20" fmla="*/ 782927 w 3867150"/>
              <a:gd name="connsiteY20" fmla="*/ 2430580 h 3009900"/>
              <a:gd name="connsiteX21" fmla="*/ 822074 w 3867150"/>
              <a:gd name="connsiteY21" fmla="*/ 2361276 h 3009900"/>
              <a:gd name="connsiteX22" fmla="*/ 861222 w 3867150"/>
              <a:gd name="connsiteY22" fmla="*/ 2286981 h 3009900"/>
              <a:gd name="connsiteX23" fmla="*/ 900370 w 3867150"/>
              <a:gd name="connsiteY23" fmla="*/ 2207733 h 3009900"/>
              <a:gd name="connsiteX24" fmla="*/ 939508 w 3867150"/>
              <a:gd name="connsiteY24" fmla="*/ 2123618 h 3009900"/>
              <a:gd name="connsiteX25" fmla="*/ 978656 w 3867150"/>
              <a:gd name="connsiteY25" fmla="*/ 2034797 h 3009900"/>
              <a:gd name="connsiteX26" fmla="*/ 1017803 w 3867150"/>
              <a:gd name="connsiteY26" fmla="*/ 1941500 h 3009900"/>
              <a:gd name="connsiteX27" fmla="*/ 1056951 w 3867150"/>
              <a:gd name="connsiteY27" fmla="*/ 1844031 h 3009900"/>
              <a:gd name="connsiteX28" fmla="*/ 1096099 w 3867150"/>
              <a:gd name="connsiteY28" fmla="*/ 1742780 h 3009900"/>
              <a:gd name="connsiteX29" fmla="*/ 1135247 w 3867150"/>
              <a:gd name="connsiteY29" fmla="*/ 1638176 h 3009900"/>
              <a:gd name="connsiteX30" fmla="*/ 1174385 w 3867150"/>
              <a:gd name="connsiteY30" fmla="*/ 1530782 h 3009900"/>
              <a:gd name="connsiteX31" fmla="*/ 1213533 w 3867150"/>
              <a:gd name="connsiteY31" fmla="*/ 1421168 h 3009900"/>
              <a:gd name="connsiteX32" fmla="*/ 1252680 w 3867150"/>
              <a:gd name="connsiteY32" fmla="*/ 1310040 h 3009900"/>
              <a:gd name="connsiteX33" fmla="*/ 1291828 w 3867150"/>
              <a:gd name="connsiteY33" fmla="*/ 1198112 h 3009900"/>
              <a:gd name="connsiteX34" fmla="*/ 1330976 w 3867150"/>
              <a:gd name="connsiteY34" fmla="*/ 1086183 h 3009900"/>
              <a:gd name="connsiteX35" fmla="*/ 1370124 w 3867150"/>
              <a:gd name="connsiteY35" fmla="*/ 975112 h 3009900"/>
              <a:gd name="connsiteX36" fmla="*/ 1409271 w 3867150"/>
              <a:gd name="connsiteY36" fmla="*/ 865775 h 3009900"/>
              <a:gd name="connsiteX37" fmla="*/ 1448410 w 3867150"/>
              <a:gd name="connsiteY37" fmla="*/ 759085 h 3009900"/>
              <a:gd name="connsiteX38" fmla="*/ 1487557 w 3867150"/>
              <a:gd name="connsiteY38" fmla="*/ 655977 h 3009900"/>
              <a:gd name="connsiteX39" fmla="*/ 1526705 w 3867150"/>
              <a:gd name="connsiteY39" fmla="*/ 557384 h 3009900"/>
              <a:gd name="connsiteX40" fmla="*/ 1565853 w 3867150"/>
              <a:gd name="connsiteY40" fmla="*/ 464239 h 3009900"/>
              <a:gd name="connsiteX41" fmla="*/ 1605001 w 3867150"/>
              <a:gd name="connsiteY41" fmla="*/ 377419 h 3009900"/>
              <a:gd name="connsiteX42" fmla="*/ 1644148 w 3867150"/>
              <a:gd name="connsiteY42" fmla="*/ 297809 h 3009900"/>
              <a:gd name="connsiteX43" fmla="*/ 1683287 w 3867150"/>
              <a:gd name="connsiteY43" fmla="*/ 226200 h 3009900"/>
              <a:gd name="connsiteX44" fmla="*/ 1722434 w 3867150"/>
              <a:gd name="connsiteY44" fmla="*/ 163344 h 3009900"/>
              <a:gd name="connsiteX45" fmla="*/ 1761582 w 3867150"/>
              <a:gd name="connsiteY45" fmla="*/ 109890 h 3009900"/>
              <a:gd name="connsiteX46" fmla="*/ 1800730 w 3867150"/>
              <a:gd name="connsiteY46" fmla="*/ 66418 h 3009900"/>
              <a:gd name="connsiteX47" fmla="*/ 1839878 w 3867150"/>
              <a:gd name="connsiteY47" fmla="*/ 33395 h 3009900"/>
              <a:gd name="connsiteX48" fmla="*/ 1879025 w 3867150"/>
              <a:gd name="connsiteY48" fmla="*/ 11173 h 3009900"/>
              <a:gd name="connsiteX49" fmla="*/ 1918173 w 3867150"/>
              <a:gd name="connsiteY49" fmla="*/ 0 h 3009900"/>
              <a:gd name="connsiteX50" fmla="*/ 1957311 w 3867150"/>
              <a:gd name="connsiteY50" fmla="*/ 0 h 3009900"/>
              <a:gd name="connsiteX51" fmla="*/ 1996459 w 3867150"/>
              <a:gd name="connsiteY51" fmla="*/ 11173 h 3009900"/>
              <a:gd name="connsiteX52" fmla="*/ 2035607 w 3867150"/>
              <a:gd name="connsiteY52" fmla="*/ 33395 h 3009900"/>
              <a:gd name="connsiteX53" fmla="*/ 2074755 w 3867150"/>
              <a:gd name="connsiteY53" fmla="*/ 66418 h 3009900"/>
              <a:gd name="connsiteX54" fmla="*/ 2113902 w 3867150"/>
              <a:gd name="connsiteY54" fmla="*/ 109890 h 3009900"/>
              <a:gd name="connsiteX55" fmla="*/ 2153050 w 3867150"/>
              <a:gd name="connsiteY55" fmla="*/ 163344 h 3009900"/>
              <a:gd name="connsiteX56" fmla="*/ 2192198 w 3867150"/>
              <a:gd name="connsiteY56" fmla="*/ 226200 h 3009900"/>
              <a:gd name="connsiteX57" fmla="*/ 2231336 w 3867150"/>
              <a:gd name="connsiteY57" fmla="*/ 297809 h 3009900"/>
              <a:gd name="connsiteX58" fmla="*/ 2270484 w 3867150"/>
              <a:gd name="connsiteY58" fmla="*/ 377419 h 3009900"/>
              <a:gd name="connsiteX59" fmla="*/ 2309632 w 3867150"/>
              <a:gd name="connsiteY59" fmla="*/ 464239 h 3009900"/>
              <a:gd name="connsiteX60" fmla="*/ 2348779 w 3867150"/>
              <a:gd name="connsiteY60" fmla="*/ 557384 h 3009900"/>
              <a:gd name="connsiteX61" fmla="*/ 2387927 w 3867150"/>
              <a:gd name="connsiteY61" fmla="*/ 655977 h 3009900"/>
              <a:gd name="connsiteX62" fmla="*/ 2427075 w 3867150"/>
              <a:gd name="connsiteY62" fmla="*/ 759085 h 3009900"/>
              <a:gd name="connsiteX63" fmla="*/ 2466213 w 3867150"/>
              <a:gd name="connsiteY63" fmla="*/ 865775 h 3009900"/>
              <a:gd name="connsiteX64" fmla="*/ 2505361 w 3867150"/>
              <a:gd name="connsiteY64" fmla="*/ 975112 h 3009900"/>
              <a:gd name="connsiteX65" fmla="*/ 2544509 w 3867150"/>
              <a:gd name="connsiteY65" fmla="*/ 1086183 h 3009900"/>
              <a:gd name="connsiteX66" fmla="*/ 2583656 w 3867150"/>
              <a:gd name="connsiteY66" fmla="*/ 1198112 h 3009900"/>
              <a:gd name="connsiteX67" fmla="*/ 2622804 w 3867150"/>
              <a:gd name="connsiteY67" fmla="*/ 1310040 h 3009900"/>
              <a:gd name="connsiteX68" fmla="*/ 2661952 w 3867150"/>
              <a:gd name="connsiteY68" fmla="*/ 1421168 h 3009900"/>
              <a:gd name="connsiteX69" fmla="*/ 2701099 w 3867150"/>
              <a:gd name="connsiteY69" fmla="*/ 1530782 h 3009900"/>
              <a:gd name="connsiteX70" fmla="*/ 2740238 w 3867150"/>
              <a:gd name="connsiteY70" fmla="*/ 1638176 h 3009900"/>
              <a:gd name="connsiteX71" fmla="*/ 2779386 w 3867150"/>
              <a:gd name="connsiteY71" fmla="*/ 1742780 h 3009900"/>
              <a:gd name="connsiteX72" fmla="*/ 2818533 w 3867150"/>
              <a:gd name="connsiteY72" fmla="*/ 1844031 h 3009900"/>
              <a:gd name="connsiteX73" fmla="*/ 2857681 w 3867150"/>
              <a:gd name="connsiteY73" fmla="*/ 1941500 h 3009900"/>
              <a:gd name="connsiteX74" fmla="*/ 2896829 w 3867150"/>
              <a:gd name="connsiteY74" fmla="*/ 2034797 h 3009900"/>
              <a:gd name="connsiteX75" fmla="*/ 2935977 w 3867150"/>
              <a:gd name="connsiteY75" fmla="*/ 2123618 h 3009900"/>
              <a:gd name="connsiteX76" fmla="*/ 2975115 w 3867150"/>
              <a:gd name="connsiteY76" fmla="*/ 2207733 h 3009900"/>
              <a:gd name="connsiteX77" fmla="*/ 3014263 w 3867150"/>
              <a:gd name="connsiteY77" fmla="*/ 2286981 h 3009900"/>
              <a:gd name="connsiteX78" fmla="*/ 3053410 w 3867150"/>
              <a:gd name="connsiteY78" fmla="*/ 2361276 h 3009900"/>
              <a:gd name="connsiteX79" fmla="*/ 3092558 w 3867150"/>
              <a:gd name="connsiteY79" fmla="*/ 2430580 h 3009900"/>
              <a:gd name="connsiteX80" fmla="*/ 3131706 w 3867150"/>
              <a:gd name="connsiteY80" fmla="*/ 2494912 h 3009900"/>
              <a:gd name="connsiteX81" fmla="*/ 3170854 w 3867150"/>
              <a:gd name="connsiteY81" fmla="*/ 2554348 h 3009900"/>
              <a:gd name="connsiteX82" fmla="*/ 3210001 w 3867150"/>
              <a:gd name="connsiteY82" fmla="*/ 2608993 h 3009900"/>
              <a:gd name="connsiteX83" fmla="*/ 3249140 w 3867150"/>
              <a:gd name="connsiteY83" fmla="*/ 2659009 h 3009900"/>
              <a:gd name="connsiteX84" fmla="*/ 3288287 w 3867150"/>
              <a:gd name="connsiteY84" fmla="*/ 2704576 h 3009900"/>
              <a:gd name="connsiteX85" fmla="*/ 3327435 w 3867150"/>
              <a:gd name="connsiteY85" fmla="*/ 2745905 h 3009900"/>
              <a:gd name="connsiteX86" fmla="*/ 3366583 w 3867150"/>
              <a:gd name="connsiteY86" fmla="*/ 2783215 h 3009900"/>
              <a:gd name="connsiteX87" fmla="*/ 3405731 w 3867150"/>
              <a:gd name="connsiteY87" fmla="*/ 2816762 h 3009900"/>
              <a:gd name="connsiteX88" fmla="*/ 3444878 w 3867150"/>
              <a:gd name="connsiteY88" fmla="*/ 2846775 h 3009900"/>
              <a:gd name="connsiteX89" fmla="*/ 3484026 w 3867150"/>
              <a:gd name="connsiteY89" fmla="*/ 2873512 h 3009900"/>
              <a:gd name="connsiteX90" fmla="*/ 3523164 w 3867150"/>
              <a:gd name="connsiteY90" fmla="*/ 2897238 h 3009900"/>
              <a:gd name="connsiteX91" fmla="*/ 3562312 w 3867150"/>
              <a:gd name="connsiteY91" fmla="*/ 2918193 h 3009900"/>
              <a:gd name="connsiteX92" fmla="*/ 3601460 w 3867150"/>
              <a:gd name="connsiteY92" fmla="*/ 2936634 h 3009900"/>
              <a:gd name="connsiteX93" fmla="*/ 3640608 w 3867150"/>
              <a:gd name="connsiteY93" fmla="*/ 2952779 h 3009900"/>
              <a:gd name="connsiteX94" fmla="*/ 3679755 w 3867150"/>
              <a:gd name="connsiteY94" fmla="*/ 2966857 h 3009900"/>
              <a:gd name="connsiteX95" fmla="*/ 3718903 w 3867150"/>
              <a:gd name="connsiteY95" fmla="*/ 2979096 h 3009900"/>
              <a:gd name="connsiteX96" fmla="*/ 3758041 w 3867150"/>
              <a:gd name="connsiteY96" fmla="*/ 2989669 h 3009900"/>
              <a:gd name="connsiteX97" fmla="*/ 3797189 w 3867150"/>
              <a:gd name="connsiteY97" fmla="*/ 2998784 h 3009900"/>
              <a:gd name="connsiteX98" fmla="*/ 3836337 w 3867150"/>
              <a:gd name="connsiteY98" fmla="*/ 3006604 h 3009900"/>
              <a:gd name="connsiteX99" fmla="*/ 3875485 w 3867150"/>
              <a:gd name="connsiteY99" fmla="*/ 3013281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867150" h="3009900">
                <a:moveTo>
                  <a:pt x="0" y="3013281"/>
                </a:moveTo>
                <a:lnTo>
                  <a:pt x="39148" y="3006604"/>
                </a:lnTo>
                <a:lnTo>
                  <a:pt x="78296" y="2998784"/>
                </a:lnTo>
                <a:lnTo>
                  <a:pt x="117443" y="2989669"/>
                </a:lnTo>
                <a:lnTo>
                  <a:pt x="156582" y="2979096"/>
                </a:lnTo>
                <a:lnTo>
                  <a:pt x="195729" y="2966857"/>
                </a:lnTo>
                <a:lnTo>
                  <a:pt x="234877" y="2952779"/>
                </a:lnTo>
                <a:lnTo>
                  <a:pt x="274025" y="2936634"/>
                </a:lnTo>
                <a:lnTo>
                  <a:pt x="313172" y="2918193"/>
                </a:lnTo>
                <a:lnTo>
                  <a:pt x="352320" y="2897238"/>
                </a:lnTo>
                <a:lnTo>
                  <a:pt x="391458" y="2873512"/>
                </a:lnTo>
                <a:lnTo>
                  <a:pt x="430606" y="2846775"/>
                </a:lnTo>
                <a:lnTo>
                  <a:pt x="469754" y="2816762"/>
                </a:lnTo>
                <a:lnTo>
                  <a:pt x="508902" y="2783215"/>
                </a:lnTo>
                <a:lnTo>
                  <a:pt x="548050" y="2745905"/>
                </a:lnTo>
                <a:lnTo>
                  <a:pt x="587197" y="2704576"/>
                </a:lnTo>
                <a:lnTo>
                  <a:pt x="626345" y="2659009"/>
                </a:lnTo>
                <a:lnTo>
                  <a:pt x="665483" y="2608993"/>
                </a:lnTo>
                <a:lnTo>
                  <a:pt x="704631" y="2554348"/>
                </a:lnTo>
                <a:lnTo>
                  <a:pt x="743779" y="2494912"/>
                </a:lnTo>
                <a:lnTo>
                  <a:pt x="782927" y="2430580"/>
                </a:lnTo>
                <a:lnTo>
                  <a:pt x="822074" y="2361276"/>
                </a:lnTo>
                <a:lnTo>
                  <a:pt x="861222" y="2286981"/>
                </a:lnTo>
                <a:lnTo>
                  <a:pt x="900370" y="2207733"/>
                </a:lnTo>
                <a:lnTo>
                  <a:pt x="939508" y="2123618"/>
                </a:lnTo>
                <a:lnTo>
                  <a:pt x="978656" y="2034797"/>
                </a:lnTo>
                <a:lnTo>
                  <a:pt x="1017803" y="1941500"/>
                </a:lnTo>
                <a:lnTo>
                  <a:pt x="1056951" y="1844031"/>
                </a:lnTo>
                <a:lnTo>
                  <a:pt x="1096099" y="1742780"/>
                </a:lnTo>
                <a:lnTo>
                  <a:pt x="1135247" y="1638176"/>
                </a:lnTo>
                <a:lnTo>
                  <a:pt x="1174385" y="1530782"/>
                </a:lnTo>
                <a:lnTo>
                  <a:pt x="1213533" y="1421168"/>
                </a:lnTo>
                <a:lnTo>
                  <a:pt x="1252680" y="1310040"/>
                </a:lnTo>
                <a:lnTo>
                  <a:pt x="1291828" y="1198112"/>
                </a:lnTo>
                <a:lnTo>
                  <a:pt x="1330976" y="1086183"/>
                </a:lnTo>
                <a:lnTo>
                  <a:pt x="1370124" y="975112"/>
                </a:lnTo>
                <a:lnTo>
                  <a:pt x="1409271" y="865775"/>
                </a:lnTo>
                <a:lnTo>
                  <a:pt x="1448410" y="759085"/>
                </a:lnTo>
                <a:lnTo>
                  <a:pt x="1487557" y="655977"/>
                </a:lnTo>
                <a:lnTo>
                  <a:pt x="1526705" y="557384"/>
                </a:lnTo>
                <a:lnTo>
                  <a:pt x="1565853" y="464239"/>
                </a:lnTo>
                <a:lnTo>
                  <a:pt x="1605001" y="377419"/>
                </a:lnTo>
                <a:lnTo>
                  <a:pt x="1644148" y="297809"/>
                </a:lnTo>
                <a:lnTo>
                  <a:pt x="1683287" y="226200"/>
                </a:lnTo>
                <a:lnTo>
                  <a:pt x="1722434" y="163344"/>
                </a:lnTo>
                <a:lnTo>
                  <a:pt x="1761582" y="109890"/>
                </a:lnTo>
                <a:lnTo>
                  <a:pt x="1800730" y="66418"/>
                </a:lnTo>
                <a:lnTo>
                  <a:pt x="1839878" y="33395"/>
                </a:lnTo>
                <a:lnTo>
                  <a:pt x="1879025" y="11173"/>
                </a:lnTo>
                <a:lnTo>
                  <a:pt x="1918173" y="0"/>
                </a:lnTo>
                <a:lnTo>
                  <a:pt x="1957311" y="0"/>
                </a:lnTo>
                <a:lnTo>
                  <a:pt x="1996459" y="11173"/>
                </a:lnTo>
                <a:lnTo>
                  <a:pt x="2035607" y="33395"/>
                </a:lnTo>
                <a:lnTo>
                  <a:pt x="2074755" y="66418"/>
                </a:lnTo>
                <a:lnTo>
                  <a:pt x="2113902" y="109890"/>
                </a:lnTo>
                <a:lnTo>
                  <a:pt x="2153050" y="163344"/>
                </a:lnTo>
                <a:lnTo>
                  <a:pt x="2192198" y="226200"/>
                </a:lnTo>
                <a:lnTo>
                  <a:pt x="2231336" y="297809"/>
                </a:lnTo>
                <a:lnTo>
                  <a:pt x="2270484" y="377419"/>
                </a:lnTo>
                <a:lnTo>
                  <a:pt x="2309632" y="464239"/>
                </a:lnTo>
                <a:lnTo>
                  <a:pt x="2348779" y="557384"/>
                </a:lnTo>
                <a:lnTo>
                  <a:pt x="2387927" y="655977"/>
                </a:lnTo>
                <a:lnTo>
                  <a:pt x="2427075" y="759085"/>
                </a:lnTo>
                <a:lnTo>
                  <a:pt x="2466213" y="865775"/>
                </a:lnTo>
                <a:lnTo>
                  <a:pt x="2505361" y="975112"/>
                </a:lnTo>
                <a:lnTo>
                  <a:pt x="2544509" y="1086183"/>
                </a:lnTo>
                <a:lnTo>
                  <a:pt x="2583656" y="1198112"/>
                </a:lnTo>
                <a:lnTo>
                  <a:pt x="2622804" y="1310040"/>
                </a:lnTo>
                <a:lnTo>
                  <a:pt x="2661952" y="1421168"/>
                </a:lnTo>
                <a:lnTo>
                  <a:pt x="2701099" y="1530782"/>
                </a:lnTo>
                <a:lnTo>
                  <a:pt x="2740238" y="1638176"/>
                </a:lnTo>
                <a:lnTo>
                  <a:pt x="2779386" y="1742780"/>
                </a:lnTo>
                <a:lnTo>
                  <a:pt x="2818533" y="1844031"/>
                </a:lnTo>
                <a:lnTo>
                  <a:pt x="2857681" y="1941500"/>
                </a:lnTo>
                <a:lnTo>
                  <a:pt x="2896829" y="2034797"/>
                </a:lnTo>
                <a:lnTo>
                  <a:pt x="2935977" y="2123618"/>
                </a:lnTo>
                <a:lnTo>
                  <a:pt x="2975115" y="2207733"/>
                </a:lnTo>
                <a:lnTo>
                  <a:pt x="3014263" y="2286981"/>
                </a:lnTo>
                <a:lnTo>
                  <a:pt x="3053410" y="2361276"/>
                </a:lnTo>
                <a:lnTo>
                  <a:pt x="3092558" y="2430580"/>
                </a:lnTo>
                <a:lnTo>
                  <a:pt x="3131706" y="2494912"/>
                </a:lnTo>
                <a:lnTo>
                  <a:pt x="3170854" y="2554348"/>
                </a:lnTo>
                <a:lnTo>
                  <a:pt x="3210001" y="2608993"/>
                </a:lnTo>
                <a:lnTo>
                  <a:pt x="3249140" y="2659009"/>
                </a:lnTo>
                <a:lnTo>
                  <a:pt x="3288287" y="2704576"/>
                </a:lnTo>
                <a:lnTo>
                  <a:pt x="3327435" y="2745905"/>
                </a:lnTo>
                <a:lnTo>
                  <a:pt x="3366583" y="2783215"/>
                </a:lnTo>
                <a:lnTo>
                  <a:pt x="3405731" y="2816762"/>
                </a:lnTo>
                <a:lnTo>
                  <a:pt x="3444878" y="2846775"/>
                </a:lnTo>
                <a:lnTo>
                  <a:pt x="3484026" y="2873512"/>
                </a:lnTo>
                <a:lnTo>
                  <a:pt x="3523164" y="2897238"/>
                </a:lnTo>
                <a:lnTo>
                  <a:pt x="3562312" y="2918193"/>
                </a:lnTo>
                <a:lnTo>
                  <a:pt x="3601460" y="2936634"/>
                </a:lnTo>
                <a:lnTo>
                  <a:pt x="3640608" y="2952779"/>
                </a:lnTo>
                <a:lnTo>
                  <a:pt x="3679755" y="2966857"/>
                </a:lnTo>
                <a:lnTo>
                  <a:pt x="3718903" y="2979096"/>
                </a:lnTo>
                <a:lnTo>
                  <a:pt x="3758041" y="2989669"/>
                </a:lnTo>
                <a:lnTo>
                  <a:pt x="3797189" y="2998784"/>
                </a:lnTo>
                <a:lnTo>
                  <a:pt x="3836337" y="3006604"/>
                </a:lnTo>
                <a:lnTo>
                  <a:pt x="3875485" y="3013281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CAC86AE-7324-4687-BA47-04992CBBE0FE}"/>
              </a:ext>
            </a:extLst>
          </p:cNvPr>
          <p:cNvCxnSpPr/>
          <p:nvPr/>
        </p:nvCxnSpPr>
        <p:spPr>
          <a:xfrm>
            <a:off x="3725985" y="1969411"/>
            <a:ext cx="0" cy="23370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C3F4864-7CE0-4229-BCC4-B632442B08AF}"/>
              </a:ext>
            </a:extLst>
          </p:cNvPr>
          <p:cNvCxnSpPr/>
          <p:nvPr/>
        </p:nvCxnSpPr>
        <p:spPr>
          <a:xfrm>
            <a:off x="6294827" y="1969411"/>
            <a:ext cx="0" cy="23370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26260F5-CEB4-4F3F-93AB-BA7114DCB861}"/>
              </a:ext>
            </a:extLst>
          </p:cNvPr>
          <p:cNvCxnSpPr/>
          <p:nvPr/>
        </p:nvCxnSpPr>
        <p:spPr>
          <a:xfrm>
            <a:off x="8147065" y="1969411"/>
            <a:ext cx="0" cy="23370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E24BC2C-BDED-4660-BA08-A5D9F6B16AD2}"/>
              </a:ext>
            </a:extLst>
          </p:cNvPr>
          <p:cNvCxnSpPr>
            <a:cxnSpLocks/>
          </p:cNvCxnSpPr>
          <p:nvPr/>
        </p:nvCxnSpPr>
        <p:spPr>
          <a:xfrm>
            <a:off x="5936525" y="1252171"/>
            <a:ext cx="0" cy="305428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DE67C07-0E1E-421F-A9C0-E3C4379FF872}"/>
              </a:ext>
            </a:extLst>
          </p:cNvPr>
          <p:cNvCxnSpPr/>
          <p:nvPr/>
        </p:nvCxnSpPr>
        <p:spPr>
          <a:xfrm>
            <a:off x="3725985" y="2402791"/>
            <a:ext cx="22105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BF3CB81-EA27-4694-890D-8233267DD7BA}"/>
              </a:ext>
            </a:extLst>
          </p:cNvPr>
          <p:cNvCxnSpPr>
            <a:cxnSpLocks/>
          </p:cNvCxnSpPr>
          <p:nvPr/>
        </p:nvCxnSpPr>
        <p:spPr>
          <a:xfrm flipH="1">
            <a:off x="5936525" y="2090371"/>
            <a:ext cx="35830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57E6A52-93F8-4EC2-862B-A6440460AC6E}"/>
              </a:ext>
            </a:extLst>
          </p:cNvPr>
          <p:cNvCxnSpPr>
            <a:cxnSpLocks/>
          </p:cNvCxnSpPr>
          <p:nvPr/>
        </p:nvCxnSpPr>
        <p:spPr>
          <a:xfrm flipH="1">
            <a:off x="5936525" y="2722831"/>
            <a:ext cx="22105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48098AC-233F-4163-BD14-AEE6959E0139}"/>
              </a:ext>
            </a:extLst>
          </p:cNvPr>
          <p:cNvCxnSpPr/>
          <p:nvPr/>
        </p:nvCxnSpPr>
        <p:spPr>
          <a:xfrm>
            <a:off x="6066213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25C425A-EB83-4553-A038-CFA00F5B12E8}"/>
              </a:ext>
            </a:extLst>
          </p:cNvPr>
          <p:cNvCxnSpPr/>
          <p:nvPr/>
        </p:nvCxnSpPr>
        <p:spPr>
          <a:xfrm>
            <a:off x="7270617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7BBF8D4-E22B-4A7D-9770-3F8F2089C5D6}"/>
              </a:ext>
            </a:extLst>
          </p:cNvPr>
          <p:cNvCxnSpPr/>
          <p:nvPr/>
        </p:nvCxnSpPr>
        <p:spPr>
          <a:xfrm>
            <a:off x="8475021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8A7E429-B34C-49F1-9E70-B9D1888C434F}"/>
              </a:ext>
            </a:extLst>
          </p:cNvPr>
          <p:cNvCxnSpPr/>
          <p:nvPr/>
        </p:nvCxnSpPr>
        <p:spPr>
          <a:xfrm>
            <a:off x="9679424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4B10E4-6F4D-4C5E-A3FD-D3FCBD6FBC1D}"/>
              </a:ext>
            </a:extLst>
          </p:cNvPr>
          <p:cNvCxnSpPr/>
          <p:nvPr/>
        </p:nvCxnSpPr>
        <p:spPr>
          <a:xfrm>
            <a:off x="2453001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513471B-27C4-4C33-B9B5-F2CBB80C6310}"/>
              </a:ext>
            </a:extLst>
          </p:cNvPr>
          <p:cNvCxnSpPr/>
          <p:nvPr/>
        </p:nvCxnSpPr>
        <p:spPr>
          <a:xfrm>
            <a:off x="3657405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009F76B-814A-4DEF-8753-93D4A3C908B0}"/>
              </a:ext>
            </a:extLst>
          </p:cNvPr>
          <p:cNvCxnSpPr/>
          <p:nvPr/>
        </p:nvCxnSpPr>
        <p:spPr>
          <a:xfrm>
            <a:off x="4861809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2FD1E13-91A1-45EC-AA56-68623C18A728}"/>
              </a:ext>
            </a:extLst>
          </p:cNvPr>
          <p:cNvSpPr txBox="1"/>
          <p:nvPr/>
        </p:nvSpPr>
        <p:spPr>
          <a:xfrm>
            <a:off x="5910561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518EEF-D50C-4251-A259-C5A547F3C6CD}"/>
              </a:ext>
            </a:extLst>
          </p:cNvPr>
          <p:cNvSpPr txBox="1"/>
          <p:nvPr/>
        </p:nvSpPr>
        <p:spPr>
          <a:xfrm>
            <a:off x="7114949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E851A4-F1AF-450D-B436-BF2D6BF73292}"/>
              </a:ext>
            </a:extLst>
          </p:cNvPr>
          <p:cNvSpPr txBox="1"/>
          <p:nvPr/>
        </p:nvSpPr>
        <p:spPr>
          <a:xfrm>
            <a:off x="8315257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66B05D-BD38-44BD-8977-E375D77AA402}"/>
              </a:ext>
            </a:extLst>
          </p:cNvPr>
          <p:cNvSpPr txBox="1"/>
          <p:nvPr/>
        </p:nvSpPr>
        <p:spPr>
          <a:xfrm>
            <a:off x="9519492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2EEDCA-0234-401A-A7A6-6847807120B0}"/>
                  </a:ext>
                </a:extLst>
              </p:cNvPr>
              <p:cNvSpPr txBox="1"/>
              <p:nvPr/>
            </p:nvSpPr>
            <p:spPr>
              <a:xfrm>
                <a:off x="10331511" y="4297650"/>
                <a:ext cx="5129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2EEDCA-0234-401A-A7A6-68478071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511" y="4297650"/>
                <a:ext cx="51296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11E62ABC-38AC-4021-A848-A7B907D59DBC}"/>
              </a:ext>
            </a:extLst>
          </p:cNvPr>
          <p:cNvSpPr txBox="1"/>
          <p:nvPr/>
        </p:nvSpPr>
        <p:spPr>
          <a:xfrm>
            <a:off x="2252148" y="4450050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82EA56-F0D2-4C67-B6B4-0689DF0F795A}"/>
              </a:ext>
            </a:extLst>
          </p:cNvPr>
          <p:cNvSpPr txBox="1"/>
          <p:nvPr/>
        </p:nvSpPr>
        <p:spPr>
          <a:xfrm>
            <a:off x="3452456" y="4450050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CC3612-73CB-4941-8E30-229640125E7A}"/>
              </a:ext>
            </a:extLst>
          </p:cNvPr>
          <p:cNvSpPr txBox="1"/>
          <p:nvPr/>
        </p:nvSpPr>
        <p:spPr>
          <a:xfrm>
            <a:off x="4656691" y="4450050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79380DA-A865-4BAD-8EE3-6D67C061B3CA}"/>
              </a:ext>
            </a:extLst>
          </p:cNvPr>
          <p:cNvCxnSpPr>
            <a:cxnSpLocks/>
          </p:cNvCxnSpPr>
          <p:nvPr/>
        </p:nvCxnSpPr>
        <p:spPr>
          <a:xfrm>
            <a:off x="7731528" y="962931"/>
            <a:ext cx="8002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AFDF6C2-CAD3-4F87-B38B-D07C4E7BABD1}"/>
              </a:ext>
            </a:extLst>
          </p:cNvPr>
          <p:cNvCxnSpPr>
            <a:cxnSpLocks/>
          </p:cNvCxnSpPr>
          <p:nvPr/>
        </p:nvCxnSpPr>
        <p:spPr>
          <a:xfrm>
            <a:off x="7731528" y="1408246"/>
            <a:ext cx="80029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61E49B3-709D-4CC3-84DC-51F1F36E36EF}"/>
              </a:ext>
            </a:extLst>
          </p:cNvPr>
          <p:cNvSpPr txBox="1"/>
          <p:nvPr/>
        </p:nvSpPr>
        <p:spPr>
          <a:xfrm>
            <a:off x="8626561" y="7457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표본 평균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39ED13-16F7-4825-B32D-9D5DEEB29D50}"/>
              </a:ext>
            </a:extLst>
          </p:cNvPr>
          <p:cNvSpPr txBox="1"/>
          <p:nvPr/>
        </p:nvSpPr>
        <p:spPr>
          <a:xfrm>
            <a:off x="8626561" y="1223580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 평균</a:t>
            </a:r>
            <a:r>
              <a:rPr lang="en-US" altLang="ko-KR" dirty="0"/>
              <a:t>(grand mean)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73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E5BC9BA-0DEE-4A06-B088-C01F0BFA8388}"/>
              </a:ext>
            </a:extLst>
          </p:cNvPr>
          <p:cNvCxnSpPr>
            <a:cxnSpLocks/>
          </p:cNvCxnSpPr>
          <p:nvPr/>
        </p:nvCxnSpPr>
        <p:spPr>
          <a:xfrm flipV="1">
            <a:off x="1704836" y="4306457"/>
            <a:ext cx="87823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4A4A09A3-5517-43BD-A1D1-311DED283025}"/>
              </a:ext>
            </a:extLst>
          </p:cNvPr>
          <p:cNvSpPr/>
          <p:nvPr/>
        </p:nvSpPr>
        <p:spPr>
          <a:xfrm>
            <a:off x="62051" y="2966898"/>
            <a:ext cx="7327868" cy="1131280"/>
          </a:xfrm>
          <a:custGeom>
            <a:avLst/>
            <a:gdLst>
              <a:gd name="connsiteX0" fmla="*/ 0 w 3867150"/>
              <a:gd name="connsiteY0" fmla="*/ 3013281 h 3009900"/>
              <a:gd name="connsiteX1" fmla="*/ 39148 w 3867150"/>
              <a:gd name="connsiteY1" fmla="*/ 3006604 h 3009900"/>
              <a:gd name="connsiteX2" fmla="*/ 78296 w 3867150"/>
              <a:gd name="connsiteY2" fmla="*/ 2998784 h 3009900"/>
              <a:gd name="connsiteX3" fmla="*/ 117443 w 3867150"/>
              <a:gd name="connsiteY3" fmla="*/ 2989669 h 3009900"/>
              <a:gd name="connsiteX4" fmla="*/ 156582 w 3867150"/>
              <a:gd name="connsiteY4" fmla="*/ 2979096 h 3009900"/>
              <a:gd name="connsiteX5" fmla="*/ 195729 w 3867150"/>
              <a:gd name="connsiteY5" fmla="*/ 2966857 h 3009900"/>
              <a:gd name="connsiteX6" fmla="*/ 234877 w 3867150"/>
              <a:gd name="connsiteY6" fmla="*/ 2952779 h 3009900"/>
              <a:gd name="connsiteX7" fmla="*/ 274025 w 3867150"/>
              <a:gd name="connsiteY7" fmla="*/ 2936634 h 3009900"/>
              <a:gd name="connsiteX8" fmla="*/ 313172 w 3867150"/>
              <a:gd name="connsiteY8" fmla="*/ 2918193 h 3009900"/>
              <a:gd name="connsiteX9" fmla="*/ 352320 w 3867150"/>
              <a:gd name="connsiteY9" fmla="*/ 2897238 h 3009900"/>
              <a:gd name="connsiteX10" fmla="*/ 391458 w 3867150"/>
              <a:gd name="connsiteY10" fmla="*/ 2873512 h 3009900"/>
              <a:gd name="connsiteX11" fmla="*/ 430606 w 3867150"/>
              <a:gd name="connsiteY11" fmla="*/ 2846775 h 3009900"/>
              <a:gd name="connsiteX12" fmla="*/ 469754 w 3867150"/>
              <a:gd name="connsiteY12" fmla="*/ 2816762 h 3009900"/>
              <a:gd name="connsiteX13" fmla="*/ 508902 w 3867150"/>
              <a:gd name="connsiteY13" fmla="*/ 2783215 h 3009900"/>
              <a:gd name="connsiteX14" fmla="*/ 548050 w 3867150"/>
              <a:gd name="connsiteY14" fmla="*/ 2745905 h 3009900"/>
              <a:gd name="connsiteX15" fmla="*/ 587197 w 3867150"/>
              <a:gd name="connsiteY15" fmla="*/ 2704576 h 3009900"/>
              <a:gd name="connsiteX16" fmla="*/ 626345 w 3867150"/>
              <a:gd name="connsiteY16" fmla="*/ 2659009 h 3009900"/>
              <a:gd name="connsiteX17" fmla="*/ 665483 w 3867150"/>
              <a:gd name="connsiteY17" fmla="*/ 2608993 h 3009900"/>
              <a:gd name="connsiteX18" fmla="*/ 704631 w 3867150"/>
              <a:gd name="connsiteY18" fmla="*/ 2554348 h 3009900"/>
              <a:gd name="connsiteX19" fmla="*/ 743779 w 3867150"/>
              <a:gd name="connsiteY19" fmla="*/ 2494912 h 3009900"/>
              <a:gd name="connsiteX20" fmla="*/ 782927 w 3867150"/>
              <a:gd name="connsiteY20" fmla="*/ 2430580 h 3009900"/>
              <a:gd name="connsiteX21" fmla="*/ 822074 w 3867150"/>
              <a:gd name="connsiteY21" fmla="*/ 2361276 h 3009900"/>
              <a:gd name="connsiteX22" fmla="*/ 861222 w 3867150"/>
              <a:gd name="connsiteY22" fmla="*/ 2286981 h 3009900"/>
              <a:gd name="connsiteX23" fmla="*/ 900370 w 3867150"/>
              <a:gd name="connsiteY23" fmla="*/ 2207733 h 3009900"/>
              <a:gd name="connsiteX24" fmla="*/ 939508 w 3867150"/>
              <a:gd name="connsiteY24" fmla="*/ 2123618 h 3009900"/>
              <a:gd name="connsiteX25" fmla="*/ 978656 w 3867150"/>
              <a:gd name="connsiteY25" fmla="*/ 2034797 h 3009900"/>
              <a:gd name="connsiteX26" fmla="*/ 1017803 w 3867150"/>
              <a:gd name="connsiteY26" fmla="*/ 1941500 h 3009900"/>
              <a:gd name="connsiteX27" fmla="*/ 1056951 w 3867150"/>
              <a:gd name="connsiteY27" fmla="*/ 1844031 h 3009900"/>
              <a:gd name="connsiteX28" fmla="*/ 1096099 w 3867150"/>
              <a:gd name="connsiteY28" fmla="*/ 1742780 h 3009900"/>
              <a:gd name="connsiteX29" fmla="*/ 1135247 w 3867150"/>
              <a:gd name="connsiteY29" fmla="*/ 1638176 h 3009900"/>
              <a:gd name="connsiteX30" fmla="*/ 1174385 w 3867150"/>
              <a:gd name="connsiteY30" fmla="*/ 1530782 h 3009900"/>
              <a:gd name="connsiteX31" fmla="*/ 1213533 w 3867150"/>
              <a:gd name="connsiteY31" fmla="*/ 1421168 h 3009900"/>
              <a:gd name="connsiteX32" fmla="*/ 1252680 w 3867150"/>
              <a:gd name="connsiteY32" fmla="*/ 1310040 h 3009900"/>
              <a:gd name="connsiteX33" fmla="*/ 1291828 w 3867150"/>
              <a:gd name="connsiteY33" fmla="*/ 1198112 h 3009900"/>
              <a:gd name="connsiteX34" fmla="*/ 1330976 w 3867150"/>
              <a:gd name="connsiteY34" fmla="*/ 1086183 h 3009900"/>
              <a:gd name="connsiteX35" fmla="*/ 1370124 w 3867150"/>
              <a:gd name="connsiteY35" fmla="*/ 975112 h 3009900"/>
              <a:gd name="connsiteX36" fmla="*/ 1409271 w 3867150"/>
              <a:gd name="connsiteY36" fmla="*/ 865775 h 3009900"/>
              <a:gd name="connsiteX37" fmla="*/ 1448410 w 3867150"/>
              <a:gd name="connsiteY37" fmla="*/ 759085 h 3009900"/>
              <a:gd name="connsiteX38" fmla="*/ 1487557 w 3867150"/>
              <a:gd name="connsiteY38" fmla="*/ 655977 h 3009900"/>
              <a:gd name="connsiteX39" fmla="*/ 1526705 w 3867150"/>
              <a:gd name="connsiteY39" fmla="*/ 557384 h 3009900"/>
              <a:gd name="connsiteX40" fmla="*/ 1565853 w 3867150"/>
              <a:gd name="connsiteY40" fmla="*/ 464239 h 3009900"/>
              <a:gd name="connsiteX41" fmla="*/ 1605001 w 3867150"/>
              <a:gd name="connsiteY41" fmla="*/ 377419 h 3009900"/>
              <a:gd name="connsiteX42" fmla="*/ 1644148 w 3867150"/>
              <a:gd name="connsiteY42" fmla="*/ 297809 h 3009900"/>
              <a:gd name="connsiteX43" fmla="*/ 1683287 w 3867150"/>
              <a:gd name="connsiteY43" fmla="*/ 226200 h 3009900"/>
              <a:gd name="connsiteX44" fmla="*/ 1722434 w 3867150"/>
              <a:gd name="connsiteY44" fmla="*/ 163344 h 3009900"/>
              <a:gd name="connsiteX45" fmla="*/ 1761582 w 3867150"/>
              <a:gd name="connsiteY45" fmla="*/ 109890 h 3009900"/>
              <a:gd name="connsiteX46" fmla="*/ 1800730 w 3867150"/>
              <a:gd name="connsiteY46" fmla="*/ 66418 h 3009900"/>
              <a:gd name="connsiteX47" fmla="*/ 1839878 w 3867150"/>
              <a:gd name="connsiteY47" fmla="*/ 33395 h 3009900"/>
              <a:gd name="connsiteX48" fmla="*/ 1879025 w 3867150"/>
              <a:gd name="connsiteY48" fmla="*/ 11173 h 3009900"/>
              <a:gd name="connsiteX49" fmla="*/ 1918173 w 3867150"/>
              <a:gd name="connsiteY49" fmla="*/ 0 h 3009900"/>
              <a:gd name="connsiteX50" fmla="*/ 1957311 w 3867150"/>
              <a:gd name="connsiteY50" fmla="*/ 0 h 3009900"/>
              <a:gd name="connsiteX51" fmla="*/ 1996459 w 3867150"/>
              <a:gd name="connsiteY51" fmla="*/ 11173 h 3009900"/>
              <a:gd name="connsiteX52" fmla="*/ 2035607 w 3867150"/>
              <a:gd name="connsiteY52" fmla="*/ 33395 h 3009900"/>
              <a:gd name="connsiteX53" fmla="*/ 2074755 w 3867150"/>
              <a:gd name="connsiteY53" fmla="*/ 66418 h 3009900"/>
              <a:gd name="connsiteX54" fmla="*/ 2113902 w 3867150"/>
              <a:gd name="connsiteY54" fmla="*/ 109890 h 3009900"/>
              <a:gd name="connsiteX55" fmla="*/ 2153050 w 3867150"/>
              <a:gd name="connsiteY55" fmla="*/ 163344 h 3009900"/>
              <a:gd name="connsiteX56" fmla="*/ 2192198 w 3867150"/>
              <a:gd name="connsiteY56" fmla="*/ 226200 h 3009900"/>
              <a:gd name="connsiteX57" fmla="*/ 2231336 w 3867150"/>
              <a:gd name="connsiteY57" fmla="*/ 297809 h 3009900"/>
              <a:gd name="connsiteX58" fmla="*/ 2270484 w 3867150"/>
              <a:gd name="connsiteY58" fmla="*/ 377419 h 3009900"/>
              <a:gd name="connsiteX59" fmla="*/ 2309632 w 3867150"/>
              <a:gd name="connsiteY59" fmla="*/ 464239 h 3009900"/>
              <a:gd name="connsiteX60" fmla="*/ 2348779 w 3867150"/>
              <a:gd name="connsiteY60" fmla="*/ 557384 h 3009900"/>
              <a:gd name="connsiteX61" fmla="*/ 2387927 w 3867150"/>
              <a:gd name="connsiteY61" fmla="*/ 655977 h 3009900"/>
              <a:gd name="connsiteX62" fmla="*/ 2427075 w 3867150"/>
              <a:gd name="connsiteY62" fmla="*/ 759085 h 3009900"/>
              <a:gd name="connsiteX63" fmla="*/ 2466213 w 3867150"/>
              <a:gd name="connsiteY63" fmla="*/ 865775 h 3009900"/>
              <a:gd name="connsiteX64" fmla="*/ 2505361 w 3867150"/>
              <a:gd name="connsiteY64" fmla="*/ 975112 h 3009900"/>
              <a:gd name="connsiteX65" fmla="*/ 2544509 w 3867150"/>
              <a:gd name="connsiteY65" fmla="*/ 1086183 h 3009900"/>
              <a:gd name="connsiteX66" fmla="*/ 2583656 w 3867150"/>
              <a:gd name="connsiteY66" fmla="*/ 1198112 h 3009900"/>
              <a:gd name="connsiteX67" fmla="*/ 2622804 w 3867150"/>
              <a:gd name="connsiteY67" fmla="*/ 1310040 h 3009900"/>
              <a:gd name="connsiteX68" fmla="*/ 2661952 w 3867150"/>
              <a:gd name="connsiteY68" fmla="*/ 1421168 h 3009900"/>
              <a:gd name="connsiteX69" fmla="*/ 2701099 w 3867150"/>
              <a:gd name="connsiteY69" fmla="*/ 1530782 h 3009900"/>
              <a:gd name="connsiteX70" fmla="*/ 2740238 w 3867150"/>
              <a:gd name="connsiteY70" fmla="*/ 1638176 h 3009900"/>
              <a:gd name="connsiteX71" fmla="*/ 2779386 w 3867150"/>
              <a:gd name="connsiteY71" fmla="*/ 1742780 h 3009900"/>
              <a:gd name="connsiteX72" fmla="*/ 2818533 w 3867150"/>
              <a:gd name="connsiteY72" fmla="*/ 1844031 h 3009900"/>
              <a:gd name="connsiteX73" fmla="*/ 2857681 w 3867150"/>
              <a:gd name="connsiteY73" fmla="*/ 1941500 h 3009900"/>
              <a:gd name="connsiteX74" fmla="*/ 2896829 w 3867150"/>
              <a:gd name="connsiteY74" fmla="*/ 2034797 h 3009900"/>
              <a:gd name="connsiteX75" fmla="*/ 2935977 w 3867150"/>
              <a:gd name="connsiteY75" fmla="*/ 2123618 h 3009900"/>
              <a:gd name="connsiteX76" fmla="*/ 2975115 w 3867150"/>
              <a:gd name="connsiteY76" fmla="*/ 2207733 h 3009900"/>
              <a:gd name="connsiteX77" fmla="*/ 3014263 w 3867150"/>
              <a:gd name="connsiteY77" fmla="*/ 2286981 h 3009900"/>
              <a:gd name="connsiteX78" fmla="*/ 3053410 w 3867150"/>
              <a:gd name="connsiteY78" fmla="*/ 2361276 h 3009900"/>
              <a:gd name="connsiteX79" fmla="*/ 3092558 w 3867150"/>
              <a:gd name="connsiteY79" fmla="*/ 2430580 h 3009900"/>
              <a:gd name="connsiteX80" fmla="*/ 3131706 w 3867150"/>
              <a:gd name="connsiteY80" fmla="*/ 2494912 h 3009900"/>
              <a:gd name="connsiteX81" fmla="*/ 3170854 w 3867150"/>
              <a:gd name="connsiteY81" fmla="*/ 2554348 h 3009900"/>
              <a:gd name="connsiteX82" fmla="*/ 3210001 w 3867150"/>
              <a:gd name="connsiteY82" fmla="*/ 2608993 h 3009900"/>
              <a:gd name="connsiteX83" fmla="*/ 3249140 w 3867150"/>
              <a:gd name="connsiteY83" fmla="*/ 2659009 h 3009900"/>
              <a:gd name="connsiteX84" fmla="*/ 3288287 w 3867150"/>
              <a:gd name="connsiteY84" fmla="*/ 2704576 h 3009900"/>
              <a:gd name="connsiteX85" fmla="*/ 3327435 w 3867150"/>
              <a:gd name="connsiteY85" fmla="*/ 2745905 h 3009900"/>
              <a:gd name="connsiteX86" fmla="*/ 3366583 w 3867150"/>
              <a:gd name="connsiteY86" fmla="*/ 2783215 h 3009900"/>
              <a:gd name="connsiteX87" fmla="*/ 3405731 w 3867150"/>
              <a:gd name="connsiteY87" fmla="*/ 2816762 h 3009900"/>
              <a:gd name="connsiteX88" fmla="*/ 3444878 w 3867150"/>
              <a:gd name="connsiteY88" fmla="*/ 2846775 h 3009900"/>
              <a:gd name="connsiteX89" fmla="*/ 3484026 w 3867150"/>
              <a:gd name="connsiteY89" fmla="*/ 2873512 h 3009900"/>
              <a:gd name="connsiteX90" fmla="*/ 3523164 w 3867150"/>
              <a:gd name="connsiteY90" fmla="*/ 2897238 h 3009900"/>
              <a:gd name="connsiteX91" fmla="*/ 3562312 w 3867150"/>
              <a:gd name="connsiteY91" fmla="*/ 2918193 h 3009900"/>
              <a:gd name="connsiteX92" fmla="*/ 3601460 w 3867150"/>
              <a:gd name="connsiteY92" fmla="*/ 2936634 h 3009900"/>
              <a:gd name="connsiteX93" fmla="*/ 3640608 w 3867150"/>
              <a:gd name="connsiteY93" fmla="*/ 2952779 h 3009900"/>
              <a:gd name="connsiteX94" fmla="*/ 3679755 w 3867150"/>
              <a:gd name="connsiteY94" fmla="*/ 2966857 h 3009900"/>
              <a:gd name="connsiteX95" fmla="*/ 3718903 w 3867150"/>
              <a:gd name="connsiteY95" fmla="*/ 2979096 h 3009900"/>
              <a:gd name="connsiteX96" fmla="*/ 3758041 w 3867150"/>
              <a:gd name="connsiteY96" fmla="*/ 2989669 h 3009900"/>
              <a:gd name="connsiteX97" fmla="*/ 3797189 w 3867150"/>
              <a:gd name="connsiteY97" fmla="*/ 2998784 h 3009900"/>
              <a:gd name="connsiteX98" fmla="*/ 3836337 w 3867150"/>
              <a:gd name="connsiteY98" fmla="*/ 3006604 h 3009900"/>
              <a:gd name="connsiteX99" fmla="*/ 3875485 w 3867150"/>
              <a:gd name="connsiteY99" fmla="*/ 3013281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867150" h="3009900">
                <a:moveTo>
                  <a:pt x="0" y="3013281"/>
                </a:moveTo>
                <a:lnTo>
                  <a:pt x="39148" y="3006604"/>
                </a:lnTo>
                <a:lnTo>
                  <a:pt x="78296" y="2998784"/>
                </a:lnTo>
                <a:lnTo>
                  <a:pt x="117443" y="2989669"/>
                </a:lnTo>
                <a:lnTo>
                  <a:pt x="156582" y="2979096"/>
                </a:lnTo>
                <a:lnTo>
                  <a:pt x="195729" y="2966857"/>
                </a:lnTo>
                <a:lnTo>
                  <a:pt x="234877" y="2952779"/>
                </a:lnTo>
                <a:lnTo>
                  <a:pt x="274025" y="2936634"/>
                </a:lnTo>
                <a:lnTo>
                  <a:pt x="313172" y="2918193"/>
                </a:lnTo>
                <a:lnTo>
                  <a:pt x="352320" y="2897238"/>
                </a:lnTo>
                <a:lnTo>
                  <a:pt x="391458" y="2873512"/>
                </a:lnTo>
                <a:lnTo>
                  <a:pt x="430606" y="2846775"/>
                </a:lnTo>
                <a:lnTo>
                  <a:pt x="469754" y="2816762"/>
                </a:lnTo>
                <a:lnTo>
                  <a:pt x="508902" y="2783215"/>
                </a:lnTo>
                <a:lnTo>
                  <a:pt x="548050" y="2745905"/>
                </a:lnTo>
                <a:lnTo>
                  <a:pt x="587197" y="2704576"/>
                </a:lnTo>
                <a:lnTo>
                  <a:pt x="626345" y="2659009"/>
                </a:lnTo>
                <a:lnTo>
                  <a:pt x="665483" y="2608993"/>
                </a:lnTo>
                <a:lnTo>
                  <a:pt x="704631" y="2554348"/>
                </a:lnTo>
                <a:lnTo>
                  <a:pt x="743779" y="2494912"/>
                </a:lnTo>
                <a:lnTo>
                  <a:pt x="782927" y="2430580"/>
                </a:lnTo>
                <a:lnTo>
                  <a:pt x="822074" y="2361276"/>
                </a:lnTo>
                <a:lnTo>
                  <a:pt x="861222" y="2286981"/>
                </a:lnTo>
                <a:lnTo>
                  <a:pt x="900370" y="2207733"/>
                </a:lnTo>
                <a:lnTo>
                  <a:pt x="939508" y="2123618"/>
                </a:lnTo>
                <a:lnTo>
                  <a:pt x="978656" y="2034797"/>
                </a:lnTo>
                <a:lnTo>
                  <a:pt x="1017803" y="1941500"/>
                </a:lnTo>
                <a:lnTo>
                  <a:pt x="1056951" y="1844031"/>
                </a:lnTo>
                <a:lnTo>
                  <a:pt x="1096099" y="1742780"/>
                </a:lnTo>
                <a:lnTo>
                  <a:pt x="1135247" y="1638176"/>
                </a:lnTo>
                <a:lnTo>
                  <a:pt x="1174385" y="1530782"/>
                </a:lnTo>
                <a:lnTo>
                  <a:pt x="1213533" y="1421168"/>
                </a:lnTo>
                <a:lnTo>
                  <a:pt x="1252680" y="1310040"/>
                </a:lnTo>
                <a:lnTo>
                  <a:pt x="1291828" y="1198112"/>
                </a:lnTo>
                <a:lnTo>
                  <a:pt x="1330976" y="1086183"/>
                </a:lnTo>
                <a:lnTo>
                  <a:pt x="1370124" y="975112"/>
                </a:lnTo>
                <a:lnTo>
                  <a:pt x="1409271" y="865775"/>
                </a:lnTo>
                <a:lnTo>
                  <a:pt x="1448410" y="759085"/>
                </a:lnTo>
                <a:lnTo>
                  <a:pt x="1487557" y="655977"/>
                </a:lnTo>
                <a:lnTo>
                  <a:pt x="1526705" y="557384"/>
                </a:lnTo>
                <a:lnTo>
                  <a:pt x="1565853" y="464239"/>
                </a:lnTo>
                <a:lnTo>
                  <a:pt x="1605001" y="377419"/>
                </a:lnTo>
                <a:lnTo>
                  <a:pt x="1644148" y="297809"/>
                </a:lnTo>
                <a:lnTo>
                  <a:pt x="1683287" y="226200"/>
                </a:lnTo>
                <a:lnTo>
                  <a:pt x="1722434" y="163344"/>
                </a:lnTo>
                <a:lnTo>
                  <a:pt x="1761582" y="109890"/>
                </a:lnTo>
                <a:lnTo>
                  <a:pt x="1800730" y="66418"/>
                </a:lnTo>
                <a:lnTo>
                  <a:pt x="1839878" y="33395"/>
                </a:lnTo>
                <a:lnTo>
                  <a:pt x="1879025" y="11173"/>
                </a:lnTo>
                <a:lnTo>
                  <a:pt x="1918173" y="0"/>
                </a:lnTo>
                <a:lnTo>
                  <a:pt x="1957311" y="0"/>
                </a:lnTo>
                <a:lnTo>
                  <a:pt x="1996459" y="11173"/>
                </a:lnTo>
                <a:lnTo>
                  <a:pt x="2035607" y="33395"/>
                </a:lnTo>
                <a:lnTo>
                  <a:pt x="2074755" y="66418"/>
                </a:lnTo>
                <a:lnTo>
                  <a:pt x="2113902" y="109890"/>
                </a:lnTo>
                <a:lnTo>
                  <a:pt x="2153050" y="163344"/>
                </a:lnTo>
                <a:lnTo>
                  <a:pt x="2192198" y="226200"/>
                </a:lnTo>
                <a:lnTo>
                  <a:pt x="2231336" y="297809"/>
                </a:lnTo>
                <a:lnTo>
                  <a:pt x="2270484" y="377419"/>
                </a:lnTo>
                <a:lnTo>
                  <a:pt x="2309632" y="464239"/>
                </a:lnTo>
                <a:lnTo>
                  <a:pt x="2348779" y="557384"/>
                </a:lnTo>
                <a:lnTo>
                  <a:pt x="2387927" y="655977"/>
                </a:lnTo>
                <a:lnTo>
                  <a:pt x="2427075" y="759085"/>
                </a:lnTo>
                <a:lnTo>
                  <a:pt x="2466213" y="865775"/>
                </a:lnTo>
                <a:lnTo>
                  <a:pt x="2505361" y="975112"/>
                </a:lnTo>
                <a:lnTo>
                  <a:pt x="2544509" y="1086183"/>
                </a:lnTo>
                <a:lnTo>
                  <a:pt x="2583656" y="1198112"/>
                </a:lnTo>
                <a:lnTo>
                  <a:pt x="2622804" y="1310040"/>
                </a:lnTo>
                <a:lnTo>
                  <a:pt x="2661952" y="1421168"/>
                </a:lnTo>
                <a:lnTo>
                  <a:pt x="2701099" y="1530782"/>
                </a:lnTo>
                <a:lnTo>
                  <a:pt x="2740238" y="1638176"/>
                </a:lnTo>
                <a:lnTo>
                  <a:pt x="2779386" y="1742780"/>
                </a:lnTo>
                <a:lnTo>
                  <a:pt x="2818533" y="1844031"/>
                </a:lnTo>
                <a:lnTo>
                  <a:pt x="2857681" y="1941500"/>
                </a:lnTo>
                <a:lnTo>
                  <a:pt x="2896829" y="2034797"/>
                </a:lnTo>
                <a:lnTo>
                  <a:pt x="2935977" y="2123618"/>
                </a:lnTo>
                <a:lnTo>
                  <a:pt x="2975115" y="2207733"/>
                </a:lnTo>
                <a:lnTo>
                  <a:pt x="3014263" y="2286981"/>
                </a:lnTo>
                <a:lnTo>
                  <a:pt x="3053410" y="2361276"/>
                </a:lnTo>
                <a:lnTo>
                  <a:pt x="3092558" y="2430580"/>
                </a:lnTo>
                <a:lnTo>
                  <a:pt x="3131706" y="2494912"/>
                </a:lnTo>
                <a:lnTo>
                  <a:pt x="3170854" y="2554348"/>
                </a:lnTo>
                <a:lnTo>
                  <a:pt x="3210001" y="2608993"/>
                </a:lnTo>
                <a:lnTo>
                  <a:pt x="3249140" y="2659009"/>
                </a:lnTo>
                <a:lnTo>
                  <a:pt x="3288287" y="2704576"/>
                </a:lnTo>
                <a:lnTo>
                  <a:pt x="3327435" y="2745905"/>
                </a:lnTo>
                <a:lnTo>
                  <a:pt x="3366583" y="2783215"/>
                </a:lnTo>
                <a:lnTo>
                  <a:pt x="3405731" y="2816762"/>
                </a:lnTo>
                <a:lnTo>
                  <a:pt x="3444878" y="2846775"/>
                </a:lnTo>
                <a:lnTo>
                  <a:pt x="3484026" y="2873512"/>
                </a:lnTo>
                <a:lnTo>
                  <a:pt x="3523164" y="2897238"/>
                </a:lnTo>
                <a:lnTo>
                  <a:pt x="3562312" y="2918193"/>
                </a:lnTo>
                <a:lnTo>
                  <a:pt x="3601460" y="2936634"/>
                </a:lnTo>
                <a:lnTo>
                  <a:pt x="3640608" y="2952779"/>
                </a:lnTo>
                <a:lnTo>
                  <a:pt x="3679755" y="2966857"/>
                </a:lnTo>
                <a:lnTo>
                  <a:pt x="3718903" y="2979096"/>
                </a:lnTo>
                <a:lnTo>
                  <a:pt x="3758041" y="2989669"/>
                </a:lnTo>
                <a:lnTo>
                  <a:pt x="3797189" y="2998784"/>
                </a:lnTo>
                <a:lnTo>
                  <a:pt x="3836337" y="3006604"/>
                </a:lnTo>
                <a:lnTo>
                  <a:pt x="3875485" y="3013281"/>
                </a:lnTo>
              </a:path>
            </a:pathLst>
          </a:custGeom>
          <a:noFill/>
          <a:ln w="25400" cap="flat">
            <a:solidFill>
              <a:schemeClr val="bg1">
                <a:lumMod val="75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ECA27471-6CE4-4901-8148-7B48F470ECB9}"/>
              </a:ext>
            </a:extLst>
          </p:cNvPr>
          <p:cNvSpPr/>
          <p:nvPr/>
        </p:nvSpPr>
        <p:spPr>
          <a:xfrm>
            <a:off x="2630893" y="2966898"/>
            <a:ext cx="7327868" cy="1131280"/>
          </a:xfrm>
          <a:custGeom>
            <a:avLst/>
            <a:gdLst>
              <a:gd name="connsiteX0" fmla="*/ 0 w 3867150"/>
              <a:gd name="connsiteY0" fmla="*/ 3013281 h 3009900"/>
              <a:gd name="connsiteX1" fmla="*/ 39148 w 3867150"/>
              <a:gd name="connsiteY1" fmla="*/ 3006604 h 3009900"/>
              <a:gd name="connsiteX2" fmla="*/ 78296 w 3867150"/>
              <a:gd name="connsiteY2" fmla="*/ 2998784 h 3009900"/>
              <a:gd name="connsiteX3" fmla="*/ 117443 w 3867150"/>
              <a:gd name="connsiteY3" fmla="*/ 2989669 h 3009900"/>
              <a:gd name="connsiteX4" fmla="*/ 156582 w 3867150"/>
              <a:gd name="connsiteY4" fmla="*/ 2979096 h 3009900"/>
              <a:gd name="connsiteX5" fmla="*/ 195729 w 3867150"/>
              <a:gd name="connsiteY5" fmla="*/ 2966857 h 3009900"/>
              <a:gd name="connsiteX6" fmla="*/ 234877 w 3867150"/>
              <a:gd name="connsiteY6" fmla="*/ 2952779 h 3009900"/>
              <a:gd name="connsiteX7" fmla="*/ 274025 w 3867150"/>
              <a:gd name="connsiteY7" fmla="*/ 2936634 h 3009900"/>
              <a:gd name="connsiteX8" fmla="*/ 313172 w 3867150"/>
              <a:gd name="connsiteY8" fmla="*/ 2918193 h 3009900"/>
              <a:gd name="connsiteX9" fmla="*/ 352320 w 3867150"/>
              <a:gd name="connsiteY9" fmla="*/ 2897238 h 3009900"/>
              <a:gd name="connsiteX10" fmla="*/ 391458 w 3867150"/>
              <a:gd name="connsiteY10" fmla="*/ 2873512 h 3009900"/>
              <a:gd name="connsiteX11" fmla="*/ 430606 w 3867150"/>
              <a:gd name="connsiteY11" fmla="*/ 2846775 h 3009900"/>
              <a:gd name="connsiteX12" fmla="*/ 469754 w 3867150"/>
              <a:gd name="connsiteY12" fmla="*/ 2816762 h 3009900"/>
              <a:gd name="connsiteX13" fmla="*/ 508902 w 3867150"/>
              <a:gd name="connsiteY13" fmla="*/ 2783215 h 3009900"/>
              <a:gd name="connsiteX14" fmla="*/ 548050 w 3867150"/>
              <a:gd name="connsiteY14" fmla="*/ 2745905 h 3009900"/>
              <a:gd name="connsiteX15" fmla="*/ 587197 w 3867150"/>
              <a:gd name="connsiteY15" fmla="*/ 2704576 h 3009900"/>
              <a:gd name="connsiteX16" fmla="*/ 626345 w 3867150"/>
              <a:gd name="connsiteY16" fmla="*/ 2659009 h 3009900"/>
              <a:gd name="connsiteX17" fmla="*/ 665483 w 3867150"/>
              <a:gd name="connsiteY17" fmla="*/ 2608993 h 3009900"/>
              <a:gd name="connsiteX18" fmla="*/ 704631 w 3867150"/>
              <a:gd name="connsiteY18" fmla="*/ 2554348 h 3009900"/>
              <a:gd name="connsiteX19" fmla="*/ 743779 w 3867150"/>
              <a:gd name="connsiteY19" fmla="*/ 2494912 h 3009900"/>
              <a:gd name="connsiteX20" fmla="*/ 782927 w 3867150"/>
              <a:gd name="connsiteY20" fmla="*/ 2430580 h 3009900"/>
              <a:gd name="connsiteX21" fmla="*/ 822074 w 3867150"/>
              <a:gd name="connsiteY21" fmla="*/ 2361276 h 3009900"/>
              <a:gd name="connsiteX22" fmla="*/ 861222 w 3867150"/>
              <a:gd name="connsiteY22" fmla="*/ 2286981 h 3009900"/>
              <a:gd name="connsiteX23" fmla="*/ 900370 w 3867150"/>
              <a:gd name="connsiteY23" fmla="*/ 2207733 h 3009900"/>
              <a:gd name="connsiteX24" fmla="*/ 939508 w 3867150"/>
              <a:gd name="connsiteY24" fmla="*/ 2123618 h 3009900"/>
              <a:gd name="connsiteX25" fmla="*/ 978656 w 3867150"/>
              <a:gd name="connsiteY25" fmla="*/ 2034797 h 3009900"/>
              <a:gd name="connsiteX26" fmla="*/ 1017803 w 3867150"/>
              <a:gd name="connsiteY26" fmla="*/ 1941500 h 3009900"/>
              <a:gd name="connsiteX27" fmla="*/ 1056951 w 3867150"/>
              <a:gd name="connsiteY27" fmla="*/ 1844031 h 3009900"/>
              <a:gd name="connsiteX28" fmla="*/ 1096099 w 3867150"/>
              <a:gd name="connsiteY28" fmla="*/ 1742780 h 3009900"/>
              <a:gd name="connsiteX29" fmla="*/ 1135247 w 3867150"/>
              <a:gd name="connsiteY29" fmla="*/ 1638176 h 3009900"/>
              <a:gd name="connsiteX30" fmla="*/ 1174385 w 3867150"/>
              <a:gd name="connsiteY30" fmla="*/ 1530782 h 3009900"/>
              <a:gd name="connsiteX31" fmla="*/ 1213533 w 3867150"/>
              <a:gd name="connsiteY31" fmla="*/ 1421168 h 3009900"/>
              <a:gd name="connsiteX32" fmla="*/ 1252680 w 3867150"/>
              <a:gd name="connsiteY32" fmla="*/ 1310040 h 3009900"/>
              <a:gd name="connsiteX33" fmla="*/ 1291828 w 3867150"/>
              <a:gd name="connsiteY33" fmla="*/ 1198112 h 3009900"/>
              <a:gd name="connsiteX34" fmla="*/ 1330976 w 3867150"/>
              <a:gd name="connsiteY34" fmla="*/ 1086183 h 3009900"/>
              <a:gd name="connsiteX35" fmla="*/ 1370124 w 3867150"/>
              <a:gd name="connsiteY35" fmla="*/ 975112 h 3009900"/>
              <a:gd name="connsiteX36" fmla="*/ 1409271 w 3867150"/>
              <a:gd name="connsiteY36" fmla="*/ 865775 h 3009900"/>
              <a:gd name="connsiteX37" fmla="*/ 1448410 w 3867150"/>
              <a:gd name="connsiteY37" fmla="*/ 759085 h 3009900"/>
              <a:gd name="connsiteX38" fmla="*/ 1487557 w 3867150"/>
              <a:gd name="connsiteY38" fmla="*/ 655977 h 3009900"/>
              <a:gd name="connsiteX39" fmla="*/ 1526705 w 3867150"/>
              <a:gd name="connsiteY39" fmla="*/ 557384 h 3009900"/>
              <a:gd name="connsiteX40" fmla="*/ 1565853 w 3867150"/>
              <a:gd name="connsiteY40" fmla="*/ 464239 h 3009900"/>
              <a:gd name="connsiteX41" fmla="*/ 1605001 w 3867150"/>
              <a:gd name="connsiteY41" fmla="*/ 377419 h 3009900"/>
              <a:gd name="connsiteX42" fmla="*/ 1644148 w 3867150"/>
              <a:gd name="connsiteY42" fmla="*/ 297809 h 3009900"/>
              <a:gd name="connsiteX43" fmla="*/ 1683287 w 3867150"/>
              <a:gd name="connsiteY43" fmla="*/ 226200 h 3009900"/>
              <a:gd name="connsiteX44" fmla="*/ 1722434 w 3867150"/>
              <a:gd name="connsiteY44" fmla="*/ 163344 h 3009900"/>
              <a:gd name="connsiteX45" fmla="*/ 1761582 w 3867150"/>
              <a:gd name="connsiteY45" fmla="*/ 109890 h 3009900"/>
              <a:gd name="connsiteX46" fmla="*/ 1800730 w 3867150"/>
              <a:gd name="connsiteY46" fmla="*/ 66418 h 3009900"/>
              <a:gd name="connsiteX47" fmla="*/ 1839878 w 3867150"/>
              <a:gd name="connsiteY47" fmla="*/ 33395 h 3009900"/>
              <a:gd name="connsiteX48" fmla="*/ 1879025 w 3867150"/>
              <a:gd name="connsiteY48" fmla="*/ 11173 h 3009900"/>
              <a:gd name="connsiteX49" fmla="*/ 1918173 w 3867150"/>
              <a:gd name="connsiteY49" fmla="*/ 0 h 3009900"/>
              <a:gd name="connsiteX50" fmla="*/ 1957311 w 3867150"/>
              <a:gd name="connsiteY50" fmla="*/ 0 h 3009900"/>
              <a:gd name="connsiteX51" fmla="*/ 1996459 w 3867150"/>
              <a:gd name="connsiteY51" fmla="*/ 11173 h 3009900"/>
              <a:gd name="connsiteX52" fmla="*/ 2035607 w 3867150"/>
              <a:gd name="connsiteY52" fmla="*/ 33395 h 3009900"/>
              <a:gd name="connsiteX53" fmla="*/ 2074755 w 3867150"/>
              <a:gd name="connsiteY53" fmla="*/ 66418 h 3009900"/>
              <a:gd name="connsiteX54" fmla="*/ 2113902 w 3867150"/>
              <a:gd name="connsiteY54" fmla="*/ 109890 h 3009900"/>
              <a:gd name="connsiteX55" fmla="*/ 2153050 w 3867150"/>
              <a:gd name="connsiteY55" fmla="*/ 163344 h 3009900"/>
              <a:gd name="connsiteX56" fmla="*/ 2192198 w 3867150"/>
              <a:gd name="connsiteY56" fmla="*/ 226200 h 3009900"/>
              <a:gd name="connsiteX57" fmla="*/ 2231336 w 3867150"/>
              <a:gd name="connsiteY57" fmla="*/ 297809 h 3009900"/>
              <a:gd name="connsiteX58" fmla="*/ 2270484 w 3867150"/>
              <a:gd name="connsiteY58" fmla="*/ 377419 h 3009900"/>
              <a:gd name="connsiteX59" fmla="*/ 2309632 w 3867150"/>
              <a:gd name="connsiteY59" fmla="*/ 464239 h 3009900"/>
              <a:gd name="connsiteX60" fmla="*/ 2348779 w 3867150"/>
              <a:gd name="connsiteY60" fmla="*/ 557384 h 3009900"/>
              <a:gd name="connsiteX61" fmla="*/ 2387927 w 3867150"/>
              <a:gd name="connsiteY61" fmla="*/ 655977 h 3009900"/>
              <a:gd name="connsiteX62" fmla="*/ 2427075 w 3867150"/>
              <a:gd name="connsiteY62" fmla="*/ 759085 h 3009900"/>
              <a:gd name="connsiteX63" fmla="*/ 2466213 w 3867150"/>
              <a:gd name="connsiteY63" fmla="*/ 865775 h 3009900"/>
              <a:gd name="connsiteX64" fmla="*/ 2505361 w 3867150"/>
              <a:gd name="connsiteY64" fmla="*/ 975112 h 3009900"/>
              <a:gd name="connsiteX65" fmla="*/ 2544509 w 3867150"/>
              <a:gd name="connsiteY65" fmla="*/ 1086183 h 3009900"/>
              <a:gd name="connsiteX66" fmla="*/ 2583656 w 3867150"/>
              <a:gd name="connsiteY66" fmla="*/ 1198112 h 3009900"/>
              <a:gd name="connsiteX67" fmla="*/ 2622804 w 3867150"/>
              <a:gd name="connsiteY67" fmla="*/ 1310040 h 3009900"/>
              <a:gd name="connsiteX68" fmla="*/ 2661952 w 3867150"/>
              <a:gd name="connsiteY68" fmla="*/ 1421168 h 3009900"/>
              <a:gd name="connsiteX69" fmla="*/ 2701099 w 3867150"/>
              <a:gd name="connsiteY69" fmla="*/ 1530782 h 3009900"/>
              <a:gd name="connsiteX70" fmla="*/ 2740238 w 3867150"/>
              <a:gd name="connsiteY70" fmla="*/ 1638176 h 3009900"/>
              <a:gd name="connsiteX71" fmla="*/ 2779386 w 3867150"/>
              <a:gd name="connsiteY71" fmla="*/ 1742780 h 3009900"/>
              <a:gd name="connsiteX72" fmla="*/ 2818533 w 3867150"/>
              <a:gd name="connsiteY72" fmla="*/ 1844031 h 3009900"/>
              <a:gd name="connsiteX73" fmla="*/ 2857681 w 3867150"/>
              <a:gd name="connsiteY73" fmla="*/ 1941500 h 3009900"/>
              <a:gd name="connsiteX74" fmla="*/ 2896829 w 3867150"/>
              <a:gd name="connsiteY74" fmla="*/ 2034797 h 3009900"/>
              <a:gd name="connsiteX75" fmla="*/ 2935977 w 3867150"/>
              <a:gd name="connsiteY75" fmla="*/ 2123618 h 3009900"/>
              <a:gd name="connsiteX76" fmla="*/ 2975115 w 3867150"/>
              <a:gd name="connsiteY76" fmla="*/ 2207733 h 3009900"/>
              <a:gd name="connsiteX77" fmla="*/ 3014263 w 3867150"/>
              <a:gd name="connsiteY77" fmla="*/ 2286981 h 3009900"/>
              <a:gd name="connsiteX78" fmla="*/ 3053410 w 3867150"/>
              <a:gd name="connsiteY78" fmla="*/ 2361276 h 3009900"/>
              <a:gd name="connsiteX79" fmla="*/ 3092558 w 3867150"/>
              <a:gd name="connsiteY79" fmla="*/ 2430580 h 3009900"/>
              <a:gd name="connsiteX80" fmla="*/ 3131706 w 3867150"/>
              <a:gd name="connsiteY80" fmla="*/ 2494912 h 3009900"/>
              <a:gd name="connsiteX81" fmla="*/ 3170854 w 3867150"/>
              <a:gd name="connsiteY81" fmla="*/ 2554348 h 3009900"/>
              <a:gd name="connsiteX82" fmla="*/ 3210001 w 3867150"/>
              <a:gd name="connsiteY82" fmla="*/ 2608993 h 3009900"/>
              <a:gd name="connsiteX83" fmla="*/ 3249140 w 3867150"/>
              <a:gd name="connsiteY83" fmla="*/ 2659009 h 3009900"/>
              <a:gd name="connsiteX84" fmla="*/ 3288287 w 3867150"/>
              <a:gd name="connsiteY84" fmla="*/ 2704576 h 3009900"/>
              <a:gd name="connsiteX85" fmla="*/ 3327435 w 3867150"/>
              <a:gd name="connsiteY85" fmla="*/ 2745905 h 3009900"/>
              <a:gd name="connsiteX86" fmla="*/ 3366583 w 3867150"/>
              <a:gd name="connsiteY86" fmla="*/ 2783215 h 3009900"/>
              <a:gd name="connsiteX87" fmla="*/ 3405731 w 3867150"/>
              <a:gd name="connsiteY87" fmla="*/ 2816762 h 3009900"/>
              <a:gd name="connsiteX88" fmla="*/ 3444878 w 3867150"/>
              <a:gd name="connsiteY88" fmla="*/ 2846775 h 3009900"/>
              <a:gd name="connsiteX89" fmla="*/ 3484026 w 3867150"/>
              <a:gd name="connsiteY89" fmla="*/ 2873512 h 3009900"/>
              <a:gd name="connsiteX90" fmla="*/ 3523164 w 3867150"/>
              <a:gd name="connsiteY90" fmla="*/ 2897238 h 3009900"/>
              <a:gd name="connsiteX91" fmla="*/ 3562312 w 3867150"/>
              <a:gd name="connsiteY91" fmla="*/ 2918193 h 3009900"/>
              <a:gd name="connsiteX92" fmla="*/ 3601460 w 3867150"/>
              <a:gd name="connsiteY92" fmla="*/ 2936634 h 3009900"/>
              <a:gd name="connsiteX93" fmla="*/ 3640608 w 3867150"/>
              <a:gd name="connsiteY93" fmla="*/ 2952779 h 3009900"/>
              <a:gd name="connsiteX94" fmla="*/ 3679755 w 3867150"/>
              <a:gd name="connsiteY94" fmla="*/ 2966857 h 3009900"/>
              <a:gd name="connsiteX95" fmla="*/ 3718903 w 3867150"/>
              <a:gd name="connsiteY95" fmla="*/ 2979096 h 3009900"/>
              <a:gd name="connsiteX96" fmla="*/ 3758041 w 3867150"/>
              <a:gd name="connsiteY96" fmla="*/ 2989669 h 3009900"/>
              <a:gd name="connsiteX97" fmla="*/ 3797189 w 3867150"/>
              <a:gd name="connsiteY97" fmla="*/ 2998784 h 3009900"/>
              <a:gd name="connsiteX98" fmla="*/ 3836337 w 3867150"/>
              <a:gd name="connsiteY98" fmla="*/ 3006604 h 3009900"/>
              <a:gd name="connsiteX99" fmla="*/ 3875485 w 3867150"/>
              <a:gd name="connsiteY99" fmla="*/ 3013281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867150" h="3009900">
                <a:moveTo>
                  <a:pt x="0" y="3013281"/>
                </a:moveTo>
                <a:lnTo>
                  <a:pt x="39148" y="3006604"/>
                </a:lnTo>
                <a:lnTo>
                  <a:pt x="78296" y="2998784"/>
                </a:lnTo>
                <a:lnTo>
                  <a:pt x="117443" y="2989669"/>
                </a:lnTo>
                <a:lnTo>
                  <a:pt x="156582" y="2979096"/>
                </a:lnTo>
                <a:lnTo>
                  <a:pt x="195729" y="2966857"/>
                </a:lnTo>
                <a:lnTo>
                  <a:pt x="234877" y="2952779"/>
                </a:lnTo>
                <a:lnTo>
                  <a:pt x="274025" y="2936634"/>
                </a:lnTo>
                <a:lnTo>
                  <a:pt x="313172" y="2918193"/>
                </a:lnTo>
                <a:lnTo>
                  <a:pt x="352320" y="2897238"/>
                </a:lnTo>
                <a:lnTo>
                  <a:pt x="391458" y="2873512"/>
                </a:lnTo>
                <a:lnTo>
                  <a:pt x="430606" y="2846775"/>
                </a:lnTo>
                <a:lnTo>
                  <a:pt x="469754" y="2816762"/>
                </a:lnTo>
                <a:lnTo>
                  <a:pt x="508902" y="2783215"/>
                </a:lnTo>
                <a:lnTo>
                  <a:pt x="548050" y="2745905"/>
                </a:lnTo>
                <a:lnTo>
                  <a:pt x="587197" y="2704576"/>
                </a:lnTo>
                <a:lnTo>
                  <a:pt x="626345" y="2659009"/>
                </a:lnTo>
                <a:lnTo>
                  <a:pt x="665483" y="2608993"/>
                </a:lnTo>
                <a:lnTo>
                  <a:pt x="704631" y="2554348"/>
                </a:lnTo>
                <a:lnTo>
                  <a:pt x="743779" y="2494912"/>
                </a:lnTo>
                <a:lnTo>
                  <a:pt x="782927" y="2430580"/>
                </a:lnTo>
                <a:lnTo>
                  <a:pt x="822074" y="2361276"/>
                </a:lnTo>
                <a:lnTo>
                  <a:pt x="861222" y="2286981"/>
                </a:lnTo>
                <a:lnTo>
                  <a:pt x="900370" y="2207733"/>
                </a:lnTo>
                <a:lnTo>
                  <a:pt x="939508" y="2123618"/>
                </a:lnTo>
                <a:lnTo>
                  <a:pt x="978656" y="2034797"/>
                </a:lnTo>
                <a:lnTo>
                  <a:pt x="1017803" y="1941500"/>
                </a:lnTo>
                <a:lnTo>
                  <a:pt x="1056951" y="1844031"/>
                </a:lnTo>
                <a:lnTo>
                  <a:pt x="1096099" y="1742780"/>
                </a:lnTo>
                <a:lnTo>
                  <a:pt x="1135247" y="1638176"/>
                </a:lnTo>
                <a:lnTo>
                  <a:pt x="1174385" y="1530782"/>
                </a:lnTo>
                <a:lnTo>
                  <a:pt x="1213533" y="1421168"/>
                </a:lnTo>
                <a:lnTo>
                  <a:pt x="1252680" y="1310040"/>
                </a:lnTo>
                <a:lnTo>
                  <a:pt x="1291828" y="1198112"/>
                </a:lnTo>
                <a:lnTo>
                  <a:pt x="1330976" y="1086183"/>
                </a:lnTo>
                <a:lnTo>
                  <a:pt x="1370124" y="975112"/>
                </a:lnTo>
                <a:lnTo>
                  <a:pt x="1409271" y="865775"/>
                </a:lnTo>
                <a:lnTo>
                  <a:pt x="1448410" y="759085"/>
                </a:lnTo>
                <a:lnTo>
                  <a:pt x="1487557" y="655977"/>
                </a:lnTo>
                <a:lnTo>
                  <a:pt x="1526705" y="557384"/>
                </a:lnTo>
                <a:lnTo>
                  <a:pt x="1565853" y="464239"/>
                </a:lnTo>
                <a:lnTo>
                  <a:pt x="1605001" y="377419"/>
                </a:lnTo>
                <a:lnTo>
                  <a:pt x="1644148" y="297809"/>
                </a:lnTo>
                <a:lnTo>
                  <a:pt x="1683287" y="226200"/>
                </a:lnTo>
                <a:lnTo>
                  <a:pt x="1722434" y="163344"/>
                </a:lnTo>
                <a:lnTo>
                  <a:pt x="1761582" y="109890"/>
                </a:lnTo>
                <a:lnTo>
                  <a:pt x="1800730" y="66418"/>
                </a:lnTo>
                <a:lnTo>
                  <a:pt x="1839878" y="33395"/>
                </a:lnTo>
                <a:lnTo>
                  <a:pt x="1879025" y="11173"/>
                </a:lnTo>
                <a:lnTo>
                  <a:pt x="1918173" y="0"/>
                </a:lnTo>
                <a:lnTo>
                  <a:pt x="1957311" y="0"/>
                </a:lnTo>
                <a:lnTo>
                  <a:pt x="1996459" y="11173"/>
                </a:lnTo>
                <a:lnTo>
                  <a:pt x="2035607" y="33395"/>
                </a:lnTo>
                <a:lnTo>
                  <a:pt x="2074755" y="66418"/>
                </a:lnTo>
                <a:lnTo>
                  <a:pt x="2113902" y="109890"/>
                </a:lnTo>
                <a:lnTo>
                  <a:pt x="2153050" y="163344"/>
                </a:lnTo>
                <a:lnTo>
                  <a:pt x="2192198" y="226200"/>
                </a:lnTo>
                <a:lnTo>
                  <a:pt x="2231336" y="297809"/>
                </a:lnTo>
                <a:lnTo>
                  <a:pt x="2270484" y="377419"/>
                </a:lnTo>
                <a:lnTo>
                  <a:pt x="2309632" y="464239"/>
                </a:lnTo>
                <a:lnTo>
                  <a:pt x="2348779" y="557384"/>
                </a:lnTo>
                <a:lnTo>
                  <a:pt x="2387927" y="655977"/>
                </a:lnTo>
                <a:lnTo>
                  <a:pt x="2427075" y="759085"/>
                </a:lnTo>
                <a:lnTo>
                  <a:pt x="2466213" y="865775"/>
                </a:lnTo>
                <a:lnTo>
                  <a:pt x="2505361" y="975112"/>
                </a:lnTo>
                <a:lnTo>
                  <a:pt x="2544509" y="1086183"/>
                </a:lnTo>
                <a:lnTo>
                  <a:pt x="2583656" y="1198112"/>
                </a:lnTo>
                <a:lnTo>
                  <a:pt x="2622804" y="1310040"/>
                </a:lnTo>
                <a:lnTo>
                  <a:pt x="2661952" y="1421168"/>
                </a:lnTo>
                <a:lnTo>
                  <a:pt x="2701099" y="1530782"/>
                </a:lnTo>
                <a:lnTo>
                  <a:pt x="2740238" y="1638176"/>
                </a:lnTo>
                <a:lnTo>
                  <a:pt x="2779386" y="1742780"/>
                </a:lnTo>
                <a:lnTo>
                  <a:pt x="2818533" y="1844031"/>
                </a:lnTo>
                <a:lnTo>
                  <a:pt x="2857681" y="1941500"/>
                </a:lnTo>
                <a:lnTo>
                  <a:pt x="2896829" y="2034797"/>
                </a:lnTo>
                <a:lnTo>
                  <a:pt x="2935977" y="2123618"/>
                </a:lnTo>
                <a:lnTo>
                  <a:pt x="2975115" y="2207733"/>
                </a:lnTo>
                <a:lnTo>
                  <a:pt x="3014263" y="2286981"/>
                </a:lnTo>
                <a:lnTo>
                  <a:pt x="3053410" y="2361276"/>
                </a:lnTo>
                <a:lnTo>
                  <a:pt x="3092558" y="2430580"/>
                </a:lnTo>
                <a:lnTo>
                  <a:pt x="3131706" y="2494912"/>
                </a:lnTo>
                <a:lnTo>
                  <a:pt x="3170854" y="2554348"/>
                </a:lnTo>
                <a:lnTo>
                  <a:pt x="3210001" y="2608993"/>
                </a:lnTo>
                <a:lnTo>
                  <a:pt x="3249140" y="2659009"/>
                </a:lnTo>
                <a:lnTo>
                  <a:pt x="3288287" y="2704576"/>
                </a:lnTo>
                <a:lnTo>
                  <a:pt x="3327435" y="2745905"/>
                </a:lnTo>
                <a:lnTo>
                  <a:pt x="3366583" y="2783215"/>
                </a:lnTo>
                <a:lnTo>
                  <a:pt x="3405731" y="2816762"/>
                </a:lnTo>
                <a:lnTo>
                  <a:pt x="3444878" y="2846775"/>
                </a:lnTo>
                <a:lnTo>
                  <a:pt x="3484026" y="2873512"/>
                </a:lnTo>
                <a:lnTo>
                  <a:pt x="3523164" y="2897238"/>
                </a:lnTo>
                <a:lnTo>
                  <a:pt x="3562312" y="2918193"/>
                </a:lnTo>
                <a:lnTo>
                  <a:pt x="3601460" y="2936634"/>
                </a:lnTo>
                <a:lnTo>
                  <a:pt x="3640608" y="2952779"/>
                </a:lnTo>
                <a:lnTo>
                  <a:pt x="3679755" y="2966857"/>
                </a:lnTo>
                <a:lnTo>
                  <a:pt x="3718903" y="2979096"/>
                </a:lnTo>
                <a:lnTo>
                  <a:pt x="3758041" y="2989669"/>
                </a:lnTo>
                <a:lnTo>
                  <a:pt x="3797189" y="2998784"/>
                </a:lnTo>
                <a:lnTo>
                  <a:pt x="3836337" y="3006604"/>
                </a:lnTo>
                <a:lnTo>
                  <a:pt x="3875485" y="3013281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1BD2AE28-A665-4A51-A371-D3F1E3911681}"/>
              </a:ext>
            </a:extLst>
          </p:cNvPr>
          <p:cNvSpPr/>
          <p:nvPr/>
        </p:nvSpPr>
        <p:spPr>
          <a:xfrm>
            <a:off x="4483131" y="2966898"/>
            <a:ext cx="7327868" cy="1131280"/>
          </a:xfrm>
          <a:custGeom>
            <a:avLst/>
            <a:gdLst>
              <a:gd name="connsiteX0" fmla="*/ 0 w 3867150"/>
              <a:gd name="connsiteY0" fmla="*/ 3013281 h 3009900"/>
              <a:gd name="connsiteX1" fmla="*/ 39148 w 3867150"/>
              <a:gd name="connsiteY1" fmla="*/ 3006604 h 3009900"/>
              <a:gd name="connsiteX2" fmla="*/ 78296 w 3867150"/>
              <a:gd name="connsiteY2" fmla="*/ 2998784 h 3009900"/>
              <a:gd name="connsiteX3" fmla="*/ 117443 w 3867150"/>
              <a:gd name="connsiteY3" fmla="*/ 2989669 h 3009900"/>
              <a:gd name="connsiteX4" fmla="*/ 156582 w 3867150"/>
              <a:gd name="connsiteY4" fmla="*/ 2979096 h 3009900"/>
              <a:gd name="connsiteX5" fmla="*/ 195729 w 3867150"/>
              <a:gd name="connsiteY5" fmla="*/ 2966857 h 3009900"/>
              <a:gd name="connsiteX6" fmla="*/ 234877 w 3867150"/>
              <a:gd name="connsiteY6" fmla="*/ 2952779 h 3009900"/>
              <a:gd name="connsiteX7" fmla="*/ 274025 w 3867150"/>
              <a:gd name="connsiteY7" fmla="*/ 2936634 h 3009900"/>
              <a:gd name="connsiteX8" fmla="*/ 313172 w 3867150"/>
              <a:gd name="connsiteY8" fmla="*/ 2918193 h 3009900"/>
              <a:gd name="connsiteX9" fmla="*/ 352320 w 3867150"/>
              <a:gd name="connsiteY9" fmla="*/ 2897238 h 3009900"/>
              <a:gd name="connsiteX10" fmla="*/ 391458 w 3867150"/>
              <a:gd name="connsiteY10" fmla="*/ 2873512 h 3009900"/>
              <a:gd name="connsiteX11" fmla="*/ 430606 w 3867150"/>
              <a:gd name="connsiteY11" fmla="*/ 2846775 h 3009900"/>
              <a:gd name="connsiteX12" fmla="*/ 469754 w 3867150"/>
              <a:gd name="connsiteY12" fmla="*/ 2816762 h 3009900"/>
              <a:gd name="connsiteX13" fmla="*/ 508902 w 3867150"/>
              <a:gd name="connsiteY13" fmla="*/ 2783215 h 3009900"/>
              <a:gd name="connsiteX14" fmla="*/ 548050 w 3867150"/>
              <a:gd name="connsiteY14" fmla="*/ 2745905 h 3009900"/>
              <a:gd name="connsiteX15" fmla="*/ 587197 w 3867150"/>
              <a:gd name="connsiteY15" fmla="*/ 2704576 h 3009900"/>
              <a:gd name="connsiteX16" fmla="*/ 626345 w 3867150"/>
              <a:gd name="connsiteY16" fmla="*/ 2659009 h 3009900"/>
              <a:gd name="connsiteX17" fmla="*/ 665483 w 3867150"/>
              <a:gd name="connsiteY17" fmla="*/ 2608993 h 3009900"/>
              <a:gd name="connsiteX18" fmla="*/ 704631 w 3867150"/>
              <a:gd name="connsiteY18" fmla="*/ 2554348 h 3009900"/>
              <a:gd name="connsiteX19" fmla="*/ 743779 w 3867150"/>
              <a:gd name="connsiteY19" fmla="*/ 2494912 h 3009900"/>
              <a:gd name="connsiteX20" fmla="*/ 782927 w 3867150"/>
              <a:gd name="connsiteY20" fmla="*/ 2430580 h 3009900"/>
              <a:gd name="connsiteX21" fmla="*/ 822074 w 3867150"/>
              <a:gd name="connsiteY21" fmla="*/ 2361276 h 3009900"/>
              <a:gd name="connsiteX22" fmla="*/ 861222 w 3867150"/>
              <a:gd name="connsiteY22" fmla="*/ 2286981 h 3009900"/>
              <a:gd name="connsiteX23" fmla="*/ 900370 w 3867150"/>
              <a:gd name="connsiteY23" fmla="*/ 2207733 h 3009900"/>
              <a:gd name="connsiteX24" fmla="*/ 939508 w 3867150"/>
              <a:gd name="connsiteY24" fmla="*/ 2123618 h 3009900"/>
              <a:gd name="connsiteX25" fmla="*/ 978656 w 3867150"/>
              <a:gd name="connsiteY25" fmla="*/ 2034797 h 3009900"/>
              <a:gd name="connsiteX26" fmla="*/ 1017803 w 3867150"/>
              <a:gd name="connsiteY26" fmla="*/ 1941500 h 3009900"/>
              <a:gd name="connsiteX27" fmla="*/ 1056951 w 3867150"/>
              <a:gd name="connsiteY27" fmla="*/ 1844031 h 3009900"/>
              <a:gd name="connsiteX28" fmla="*/ 1096099 w 3867150"/>
              <a:gd name="connsiteY28" fmla="*/ 1742780 h 3009900"/>
              <a:gd name="connsiteX29" fmla="*/ 1135247 w 3867150"/>
              <a:gd name="connsiteY29" fmla="*/ 1638176 h 3009900"/>
              <a:gd name="connsiteX30" fmla="*/ 1174385 w 3867150"/>
              <a:gd name="connsiteY30" fmla="*/ 1530782 h 3009900"/>
              <a:gd name="connsiteX31" fmla="*/ 1213533 w 3867150"/>
              <a:gd name="connsiteY31" fmla="*/ 1421168 h 3009900"/>
              <a:gd name="connsiteX32" fmla="*/ 1252680 w 3867150"/>
              <a:gd name="connsiteY32" fmla="*/ 1310040 h 3009900"/>
              <a:gd name="connsiteX33" fmla="*/ 1291828 w 3867150"/>
              <a:gd name="connsiteY33" fmla="*/ 1198112 h 3009900"/>
              <a:gd name="connsiteX34" fmla="*/ 1330976 w 3867150"/>
              <a:gd name="connsiteY34" fmla="*/ 1086183 h 3009900"/>
              <a:gd name="connsiteX35" fmla="*/ 1370124 w 3867150"/>
              <a:gd name="connsiteY35" fmla="*/ 975112 h 3009900"/>
              <a:gd name="connsiteX36" fmla="*/ 1409271 w 3867150"/>
              <a:gd name="connsiteY36" fmla="*/ 865775 h 3009900"/>
              <a:gd name="connsiteX37" fmla="*/ 1448410 w 3867150"/>
              <a:gd name="connsiteY37" fmla="*/ 759085 h 3009900"/>
              <a:gd name="connsiteX38" fmla="*/ 1487557 w 3867150"/>
              <a:gd name="connsiteY38" fmla="*/ 655977 h 3009900"/>
              <a:gd name="connsiteX39" fmla="*/ 1526705 w 3867150"/>
              <a:gd name="connsiteY39" fmla="*/ 557384 h 3009900"/>
              <a:gd name="connsiteX40" fmla="*/ 1565853 w 3867150"/>
              <a:gd name="connsiteY40" fmla="*/ 464239 h 3009900"/>
              <a:gd name="connsiteX41" fmla="*/ 1605001 w 3867150"/>
              <a:gd name="connsiteY41" fmla="*/ 377419 h 3009900"/>
              <a:gd name="connsiteX42" fmla="*/ 1644148 w 3867150"/>
              <a:gd name="connsiteY42" fmla="*/ 297809 h 3009900"/>
              <a:gd name="connsiteX43" fmla="*/ 1683287 w 3867150"/>
              <a:gd name="connsiteY43" fmla="*/ 226200 h 3009900"/>
              <a:gd name="connsiteX44" fmla="*/ 1722434 w 3867150"/>
              <a:gd name="connsiteY44" fmla="*/ 163344 h 3009900"/>
              <a:gd name="connsiteX45" fmla="*/ 1761582 w 3867150"/>
              <a:gd name="connsiteY45" fmla="*/ 109890 h 3009900"/>
              <a:gd name="connsiteX46" fmla="*/ 1800730 w 3867150"/>
              <a:gd name="connsiteY46" fmla="*/ 66418 h 3009900"/>
              <a:gd name="connsiteX47" fmla="*/ 1839878 w 3867150"/>
              <a:gd name="connsiteY47" fmla="*/ 33395 h 3009900"/>
              <a:gd name="connsiteX48" fmla="*/ 1879025 w 3867150"/>
              <a:gd name="connsiteY48" fmla="*/ 11173 h 3009900"/>
              <a:gd name="connsiteX49" fmla="*/ 1918173 w 3867150"/>
              <a:gd name="connsiteY49" fmla="*/ 0 h 3009900"/>
              <a:gd name="connsiteX50" fmla="*/ 1957311 w 3867150"/>
              <a:gd name="connsiteY50" fmla="*/ 0 h 3009900"/>
              <a:gd name="connsiteX51" fmla="*/ 1996459 w 3867150"/>
              <a:gd name="connsiteY51" fmla="*/ 11173 h 3009900"/>
              <a:gd name="connsiteX52" fmla="*/ 2035607 w 3867150"/>
              <a:gd name="connsiteY52" fmla="*/ 33395 h 3009900"/>
              <a:gd name="connsiteX53" fmla="*/ 2074755 w 3867150"/>
              <a:gd name="connsiteY53" fmla="*/ 66418 h 3009900"/>
              <a:gd name="connsiteX54" fmla="*/ 2113902 w 3867150"/>
              <a:gd name="connsiteY54" fmla="*/ 109890 h 3009900"/>
              <a:gd name="connsiteX55" fmla="*/ 2153050 w 3867150"/>
              <a:gd name="connsiteY55" fmla="*/ 163344 h 3009900"/>
              <a:gd name="connsiteX56" fmla="*/ 2192198 w 3867150"/>
              <a:gd name="connsiteY56" fmla="*/ 226200 h 3009900"/>
              <a:gd name="connsiteX57" fmla="*/ 2231336 w 3867150"/>
              <a:gd name="connsiteY57" fmla="*/ 297809 h 3009900"/>
              <a:gd name="connsiteX58" fmla="*/ 2270484 w 3867150"/>
              <a:gd name="connsiteY58" fmla="*/ 377419 h 3009900"/>
              <a:gd name="connsiteX59" fmla="*/ 2309632 w 3867150"/>
              <a:gd name="connsiteY59" fmla="*/ 464239 h 3009900"/>
              <a:gd name="connsiteX60" fmla="*/ 2348779 w 3867150"/>
              <a:gd name="connsiteY60" fmla="*/ 557384 h 3009900"/>
              <a:gd name="connsiteX61" fmla="*/ 2387927 w 3867150"/>
              <a:gd name="connsiteY61" fmla="*/ 655977 h 3009900"/>
              <a:gd name="connsiteX62" fmla="*/ 2427075 w 3867150"/>
              <a:gd name="connsiteY62" fmla="*/ 759085 h 3009900"/>
              <a:gd name="connsiteX63" fmla="*/ 2466213 w 3867150"/>
              <a:gd name="connsiteY63" fmla="*/ 865775 h 3009900"/>
              <a:gd name="connsiteX64" fmla="*/ 2505361 w 3867150"/>
              <a:gd name="connsiteY64" fmla="*/ 975112 h 3009900"/>
              <a:gd name="connsiteX65" fmla="*/ 2544509 w 3867150"/>
              <a:gd name="connsiteY65" fmla="*/ 1086183 h 3009900"/>
              <a:gd name="connsiteX66" fmla="*/ 2583656 w 3867150"/>
              <a:gd name="connsiteY66" fmla="*/ 1198112 h 3009900"/>
              <a:gd name="connsiteX67" fmla="*/ 2622804 w 3867150"/>
              <a:gd name="connsiteY67" fmla="*/ 1310040 h 3009900"/>
              <a:gd name="connsiteX68" fmla="*/ 2661952 w 3867150"/>
              <a:gd name="connsiteY68" fmla="*/ 1421168 h 3009900"/>
              <a:gd name="connsiteX69" fmla="*/ 2701099 w 3867150"/>
              <a:gd name="connsiteY69" fmla="*/ 1530782 h 3009900"/>
              <a:gd name="connsiteX70" fmla="*/ 2740238 w 3867150"/>
              <a:gd name="connsiteY70" fmla="*/ 1638176 h 3009900"/>
              <a:gd name="connsiteX71" fmla="*/ 2779386 w 3867150"/>
              <a:gd name="connsiteY71" fmla="*/ 1742780 h 3009900"/>
              <a:gd name="connsiteX72" fmla="*/ 2818533 w 3867150"/>
              <a:gd name="connsiteY72" fmla="*/ 1844031 h 3009900"/>
              <a:gd name="connsiteX73" fmla="*/ 2857681 w 3867150"/>
              <a:gd name="connsiteY73" fmla="*/ 1941500 h 3009900"/>
              <a:gd name="connsiteX74" fmla="*/ 2896829 w 3867150"/>
              <a:gd name="connsiteY74" fmla="*/ 2034797 h 3009900"/>
              <a:gd name="connsiteX75" fmla="*/ 2935977 w 3867150"/>
              <a:gd name="connsiteY75" fmla="*/ 2123618 h 3009900"/>
              <a:gd name="connsiteX76" fmla="*/ 2975115 w 3867150"/>
              <a:gd name="connsiteY76" fmla="*/ 2207733 h 3009900"/>
              <a:gd name="connsiteX77" fmla="*/ 3014263 w 3867150"/>
              <a:gd name="connsiteY77" fmla="*/ 2286981 h 3009900"/>
              <a:gd name="connsiteX78" fmla="*/ 3053410 w 3867150"/>
              <a:gd name="connsiteY78" fmla="*/ 2361276 h 3009900"/>
              <a:gd name="connsiteX79" fmla="*/ 3092558 w 3867150"/>
              <a:gd name="connsiteY79" fmla="*/ 2430580 h 3009900"/>
              <a:gd name="connsiteX80" fmla="*/ 3131706 w 3867150"/>
              <a:gd name="connsiteY80" fmla="*/ 2494912 h 3009900"/>
              <a:gd name="connsiteX81" fmla="*/ 3170854 w 3867150"/>
              <a:gd name="connsiteY81" fmla="*/ 2554348 h 3009900"/>
              <a:gd name="connsiteX82" fmla="*/ 3210001 w 3867150"/>
              <a:gd name="connsiteY82" fmla="*/ 2608993 h 3009900"/>
              <a:gd name="connsiteX83" fmla="*/ 3249140 w 3867150"/>
              <a:gd name="connsiteY83" fmla="*/ 2659009 h 3009900"/>
              <a:gd name="connsiteX84" fmla="*/ 3288287 w 3867150"/>
              <a:gd name="connsiteY84" fmla="*/ 2704576 h 3009900"/>
              <a:gd name="connsiteX85" fmla="*/ 3327435 w 3867150"/>
              <a:gd name="connsiteY85" fmla="*/ 2745905 h 3009900"/>
              <a:gd name="connsiteX86" fmla="*/ 3366583 w 3867150"/>
              <a:gd name="connsiteY86" fmla="*/ 2783215 h 3009900"/>
              <a:gd name="connsiteX87" fmla="*/ 3405731 w 3867150"/>
              <a:gd name="connsiteY87" fmla="*/ 2816762 h 3009900"/>
              <a:gd name="connsiteX88" fmla="*/ 3444878 w 3867150"/>
              <a:gd name="connsiteY88" fmla="*/ 2846775 h 3009900"/>
              <a:gd name="connsiteX89" fmla="*/ 3484026 w 3867150"/>
              <a:gd name="connsiteY89" fmla="*/ 2873512 h 3009900"/>
              <a:gd name="connsiteX90" fmla="*/ 3523164 w 3867150"/>
              <a:gd name="connsiteY90" fmla="*/ 2897238 h 3009900"/>
              <a:gd name="connsiteX91" fmla="*/ 3562312 w 3867150"/>
              <a:gd name="connsiteY91" fmla="*/ 2918193 h 3009900"/>
              <a:gd name="connsiteX92" fmla="*/ 3601460 w 3867150"/>
              <a:gd name="connsiteY92" fmla="*/ 2936634 h 3009900"/>
              <a:gd name="connsiteX93" fmla="*/ 3640608 w 3867150"/>
              <a:gd name="connsiteY93" fmla="*/ 2952779 h 3009900"/>
              <a:gd name="connsiteX94" fmla="*/ 3679755 w 3867150"/>
              <a:gd name="connsiteY94" fmla="*/ 2966857 h 3009900"/>
              <a:gd name="connsiteX95" fmla="*/ 3718903 w 3867150"/>
              <a:gd name="connsiteY95" fmla="*/ 2979096 h 3009900"/>
              <a:gd name="connsiteX96" fmla="*/ 3758041 w 3867150"/>
              <a:gd name="connsiteY96" fmla="*/ 2989669 h 3009900"/>
              <a:gd name="connsiteX97" fmla="*/ 3797189 w 3867150"/>
              <a:gd name="connsiteY97" fmla="*/ 2998784 h 3009900"/>
              <a:gd name="connsiteX98" fmla="*/ 3836337 w 3867150"/>
              <a:gd name="connsiteY98" fmla="*/ 3006604 h 3009900"/>
              <a:gd name="connsiteX99" fmla="*/ 3875485 w 3867150"/>
              <a:gd name="connsiteY99" fmla="*/ 3013281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867150" h="3009900">
                <a:moveTo>
                  <a:pt x="0" y="3013281"/>
                </a:moveTo>
                <a:lnTo>
                  <a:pt x="39148" y="3006604"/>
                </a:lnTo>
                <a:lnTo>
                  <a:pt x="78296" y="2998784"/>
                </a:lnTo>
                <a:lnTo>
                  <a:pt x="117443" y="2989669"/>
                </a:lnTo>
                <a:lnTo>
                  <a:pt x="156582" y="2979096"/>
                </a:lnTo>
                <a:lnTo>
                  <a:pt x="195729" y="2966857"/>
                </a:lnTo>
                <a:lnTo>
                  <a:pt x="234877" y="2952779"/>
                </a:lnTo>
                <a:lnTo>
                  <a:pt x="274025" y="2936634"/>
                </a:lnTo>
                <a:lnTo>
                  <a:pt x="313172" y="2918193"/>
                </a:lnTo>
                <a:lnTo>
                  <a:pt x="352320" y="2897238"/>
                </a:lnTo>
                <a:lnTo>
                  <a:pt x="391458" y="2873512"/>
                </a:lnTo>
                <a:lnTo>
                  <a:pt x="430606" y="2846775"/>
                </a:lnTo>
                <a:lnTo>
                  <a:pt x="469754" y="2816762"/>
                </a:lnTo>
                <a:lnTo>
                  <a:pt x="508902" y="2783215"/>
                </a:lnTo>
                <a:lnTo>
                  <a:pt x="548050" y="2745905"/>
                </a:lnTo>
                <a:lnTo>
                  <a:pt x="587197" y="2704576"/>
                </a:lnTo>
                <a:lnTo>
                  <a:pt x="626345" y="2659009"/>
                </a:lnTo>
                <a:lnTo>
                  <a:pt x="665483" y="2608993"/>
                </a:lnTo>
                <a:lnTo>
                  <a:pt x="704631" y="2554348"/>
                </a:lnTo>
                <a:lnTo>
                  <a:pt x="743779" y="2494912"/>
                </a:lnTo>
                <a:lnTo>
                  <a:pt x="782927" y="2430580"/>
                </a:lnTo>
                <a:lnTo>
                  <a:pt x="822074" y="2361276"/>
                </a:lnTo>
                <a:lnTo>
                  <a:pt x="861222" y="2286981"/>
                </a:lnTo>
                <a:lnTo>
                  <a:pt x="900370" y="2207733"/>
                </a:lnTo>
                <a:lnTo>
                  <a:pt x="939508" y="2123618"/>
                </a:lnTo>
                <a:lnTo>
                  <a:pt x="978656" y="2034797"/>
                </a:lnTo>
                <a:lnTo>
                  <a:pt x="1017803" y="1941500"/>
                </a:lnTo>
                <a:lnTo>
                  <a:pt x="1056951" y="1844031"/>
                </a:lnTo>
                <a:lnTo>
                  <a:pt x="1096099" y="1742780"/>
                </a:lnTo>
                <a:lnTo>
                  <a:pt x="1135247" y="1638176"/>
                </a:lnTo>
                <a:lnTo>
                  <a:pt x="1174385" y="1530782"/>
                </a:lnTo>
                <a:lnTo>
                  <a:pt x="1213533" y="1421168"/>
                </a:lnTo>
                <a:lnTo>
                  <a:pt x="1252680" y="1310040"/>
                </a:lnTo>
                <a:lnTo>
                  <a:pt x="1291828" y="1198112"/>
                </a:lnTo>
                <a:lnTo>
                  <a:pt x="1330976" y="1086183"/>
                </a:lnTo>
                <a:lnTo>
                  <a:pt x="1370124" y="975112"/>
                </a:lnTo>
                <a:lnTo>
                  <a:pt x="1409271" y="865775"/>
                </a:lnTo>
                <a:lnTo>
                  <a:pt x="1448410" y="759085"/>
                </a:lnTo>
                <a:lnTo>
                  <a:pt x="1487557" y="655977"/>
                </a:lnTo>
                <a:lnTo>
                  <a:pt x="1526705" y="557384"/>
                </a:lnTo>
                <a:lnTo>
                  <a:pt x="1565853" y="464239"/>
                </a:lnTo>
                <a:lnTo>
                  <a:pt x="1605001" y="377419"/>
                </a:lnTo>
                <a:lnTo>
                  <a:pt x="1644148" y="297809"/>
                </a:lnTo>
                <a:lnTo>
                  <a:pt x="1683287" y="226200"/>
                </a:lnTo>
                <a:lnTo>
                  <a:pt x="1722434" y="163344"/>
                </a:lnTo>
                <a:lnTo>
                  <a:pt x="1761582" y="109890"/>
                </a:lnTo>
                <a:lnTo>
                  <a:pt x="1800730" y="66418"/>
                </a:lnTo>
                <a:lnTo>
                  <a:pt x="1839878" y="33395"/>
                </a:lnTo>
                <a:lnTo>
                  <a:pt x="1879025" y="11173"/>
                </a:lnTo>
                <a:lnTo>
                  <a:pt x="1918173" y="0"/>
                </a:lnTo>
                <a:lnTo>
                  <a:pt x="1957311" y="0"/>
                </a:lnTo>
                <a:lnTo>
                  <a:pt x="1996459" y="11173"/>
                </a:lnTo>
                <a:lnTo>
                  <a:pt x="2035607" y="33395"/>
                </a:lnTo>
                <a:lnTo>
                  <a:pt x="2074755" y="66418"/>
                </a:lnTo>
                <a:lnTo>
                  <a:pt x="2113902" y="109890"/>
                </a:lnTo>
                <a:lnTo>
                  <a:pt x="2153050" y="163344"/>
                </a:lnTo>
                <a:lnTo>
                  <a:pt x="2192198" y="226200"/>
                </a:lnTo>
                <a:lnTo>
                  <a:pt x="2231336" y="297809"/>
                </a:lnTo>
                <a:lnTo>
                  <a:pt x="2270484" y="377419"/>
                </a:lnTo>
                <a:lnTo>
                  <a:pt x="2309632" y="464239"/>
                </a:lnTo>
                <a:lnTo>
                  <a:pt x="2348779" y="557384"/>
                </a:lnTo>
                <a:lnTo>
                  <a:pt x="2387927" y="655977"/>
                </a:lnTo>
                <a:lnTo>
                  <a:pt x="2427075" y="759085"/>
                </a:lnTo>
                <a:lnTo>
                  <a:pt x="2466213" y="865775"/>
                </a:lnTo>
                <a:lnTo>
                  <a:pt x="2505361" y="975112"/>
                </a:lnTo>
                <a:lnTo>
                  <a:pt x="2544509" y="1086183"/>
                </a:lnTo>
                <a:lnTo>
                  <a:pt x="2583656" y="1198112"/>
                </a:lnTo>
                <a:lnTo>
                  <a:pt x="2622804" y="1310040"/>
                </a:lnTo>
                <a:lnTo>
                  <a:pt x="2661952" y="1421168"/>
                </a:lnTo>
                <a:lnTo>
                  <a:pt x="2701099" y="1530782"/>
                </a:lnTo>
                <a:lnTo>
                  <a:pt x="2740238" y="1638176"/>
                </a:lnTo>
                <a:lnTo>
                  <a:pt x="2779386" y="1742780"/>
                </a:lnTo>
                <a:lnTo>
                  <a:pt x="2818533" y="1844031"/>
                </a:lnTo>
                <a:lnTo>
                  <a:pt x="2857681" y="1941500"/>
                </a:lnTo>
                <a:lnTo>
                  <a:pt x="2896829" y="2034797"/>
                </a:lnTo>
                <a:lnTo>
                  <a:pt x="2935977" y="2123618"/>
                </a:lnTo>
                <a:lnTo>
                  <a:pt x="2975115" y="2207733"/>
                </a:lnTo>
                <a:lnTo>
                  <a:pt x="3014263" y="2286981"/>
                </a:lnTo>
                <a:lnTo>
                  <a:pt x="3053410" y="2361276"/>
                </a:lnTo>
                <a:lnTo>
                  <a:pt x="3092558" y="2430580"/>
                </a:lnTo>
                <a:lnTo>
                  <a:pt x="3131706" y="2494912"/>
                </a:lnTo>
                <a:lnTo>
                  <a:pt x="3170854" y="2554348"/>
                </a:lnTo>
                <a:lnTo>
                  <a:pt x="3210001" y="2608993"/>
                </a:lnTo>
                <a:lnTo>
                  <a:pt x="3249140" y="2659009"/>
                </a:lnTo>
                <a:lnTo>
                  <a:pt x="3288287" y="2704576"/>
                </a:lnTo>
                <a:lnTo>
                  <a:pt x="3327435" y="2745905"/>
                </a:lnTo>
                <a:lnTo>
                  <a:pt x="3366583" y="2783215"/>
                </a:lnTo>
                <a:lnTo>
                  <a:pt x="3405731" y="2816762"/>
                </a:lnTo>
                <a:lnTo>
                  <a:pt x="3444878" y="2846775"/>
                </a:lnTo>
                <a:lnTo>
                  <a:pt x="3484026" y="2873512"/>
                </a:lnTo>
                <a:lnTo>
                  <a:pt x="3523164" y="2897238"/>
                </a:lnTo>
                <a:lnTo>
                  <a:pt x="3562312" y="2918193"/>
                </a:lnTo>
                <a:lnTo>
                  <a:pt x="3601460" y="2936634"/>
                </a:lnTo>
                <a:lnTo>
                  <a:pt x="3640608" y="2952779"/>
                </a:lnTo>
                <a:lnTo>
                  <a:pt x="3679755" y="2966857"/>
                </a:lnTo>
                <a:lnTo>
                  <a:pt x="3718903" y="2979096"/>
                </a:lnTo>
                <a:lnTo>
                  <a:pt x="3758041" y="2989669"/>
                </a:lnTo>
                <a:lnTo>
                  <a:pt x="3797189" y="2998784"/>
                </a:lnTo>
                <a:lnTo>
                  <a:pt x="3836337" y="3006604"/>
                </a:lnTo>
                <a:lnTo>
                  <a:pt x="3875485" y="3013281"/>
                </a:lnTo>
              </a:path>
            </a:pathLst>
          </a:custGeom>
          <a:noFill/>
          <a:ln w="25400" cap="flat">
            <a:solidFill>
              <a:schemeClr val="bg1">
                <a:lumMod val="75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48098AC-233F-4163-BD14-AEE6959E0139}"/>
              </a:ext>
            </a:extLst>
          </p:cNvPr>
          <p:cNvCxnSpPr/>
          <p:nvPr/>
        </p:nvCxnSpPr>
        <p:spPr>
          <a:xfrm>
            <a:off x="6066213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25C425A-EB83-4553-A038-CFA00F5B12E8}"/>
              </a:ext>
            </a:extLst>
          </p:cNvPr>
          <p:cNvCxnSpPr/>
          <p:nvPr/>
        </p:nvCxnSpPr>
        <p:spPr>
          <a:xfrm>
            <a:off x="7270617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7BBF8D4-E22B-4A7D-9770-3F8F2089C5D6}"/>
              </a:ext>
            </a:extLst>
          </p:cNvPr>
          <p:cNvCxnSpPr/>
          <p:nvPr/>
        </p:nvCxnSpPr>
        <p:spPr>
          <a:xfrm>
            <a:off x="8475021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8A7E429-B34C-49F1-9E70-B9D1888C434F}"/>
              </a:ext>
            </a:extLst>
          </p:cNvPr>
          <p:cNvCxnSpPr/>
          <p:nvPr/>
        </p:nvCxnSpPr>
        <p:spPr>
          <a:xfrm>
            <a:off x="9679424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4B10E4-6F4D-4C5E-A3FD-D3FCBD6FBC1D}"/>
              </a:ext>
            </a:extLst>
          </p:cNvPr>
          <p:cNvCxnSpPr/>
          <p:nvPr/>
        </p:nvCxnSpPr>
        <p:spPr>
          <a:xfrm>
            <a:off x="2453001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513471B-27C4-4C33-B9B5-F2CBB80C6310}"/>
              </a:ext>
            </a:extLst>
          </p:cNvPr>
          <p:cNvCxnSpPr/>
          <p:nvPr/>
        </p:nvCxnSpPr>
        <p:spPr>
          <a:xfrm>
            <a:off x="3657405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009F76B-814A-4DEF-8753-93D4A3C908B0}"/>
              </a:ext>
            </a:extLst>
          </p:cNvPr>
          <p:cNvCxnSpPr/>
          <p:nvPr/>
        </p:nvCxnSpPr>
        <p:spPr>
          <a:xfrm>
            <a:off x="4861809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2FD1E13-91A1-45EC-AA56-68623C18A728}"/>
              </a:ext>
            </a:extLst>
          </p:cNvPr>
          <p:cNvSpPr txBox="1"/>
          <p:nvPr/>
        </p:nvSpPr>
        <p:spPr>
          <a:xfrm>
            <a:off x="5910561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518EEF-D50C-4251-A259-C5A547F3C6CD}"/>
              </a:ext>
            </a:extLst>
          </p:cNvPr>
          <p:cNvSpPr txBox="1"/>
          <p:nvPr/>
        </p:nvSpPr>
        <p:spPr>
          <a:xfrm>
            <a:off x="7114949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E851A4-F1AF-450D-B436-BF2D6BF73292}"/>
              </a:ext>
            </a:extLst>
          </p:cNvPr>
          <p:cNvSpPr txBox="1"/>
          <p:nvPr/>
        </p:nvSpPr>
        <p:spPr>
          <a:xfrm>
            <a:off x="8315257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66B05D-BD38-44BD-8977-E375D77AA402}"/>
              </a:ext>
            </a:extLst>
          </p:cNvPr>
          <p:cNvSpPr txBox="1"/>
          <p:nvPr/>
        </p:nvSpPr>
        <p:spPr>
          <a:xfrm>
            <a:off x="9519492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2EEDCA-0234-401A-A7A6-6847807120B0}"/>
                  </a:ext>
                </a:extLst>
              </p:cNvPr>
              <p:cNvSpPr txBox="1"/>
              <p:nvPr/>
            </p:nvSpPr>
            <p:spPr>
              <a:xfrm>
                <a:off x="10331511" y="4297650"/>
                <a:ext cx="5129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2EEDCA-0234-401A-A7A6-68478071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511" y="4297650"/>
                <a:ext cx="51296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11E62ABC-38AC-4021-A848-A7B907D59DBC}"/>
              </a:ext>
            </a:extLst>
          </p:cNvPr>
          <p:cNvSpPr txBox="1"/>
          <p:nvPr/>
        </p:nvSpPr>
        <p:spPr>
          <a:xfrm>
            <a:off x="2252148" y="4450050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82EA56-F0D2-4C67-B6B4-0689DF0F795A}"/>
              </a:ext>
            </a:extLst>
          </p:cNvPr>
          <p:cNvSpPr txBox="1"/>
          <p:nvPr/>
        </p:nvSpPr>
        <p:spPr>
          <a:xfrm>
            <a:off x="3452456" y="4450050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CC3612-73CB-4941-8E30-229640125E7A}"/>
              </a:ext>
            </a:extLst>
          </p:cNvPr>
          <p:cNvSpPr txBox="1"/>
          <p:nvPr/>
        </p:nvSpPr>
        <p:spPr>
          <a:xfrm>
            <a:off x="4656691" y="4450050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181375-D1CB-4AE2-8293-C7D3C6996F58}"/>
              </a:ext>
            </a:extLst>
          </p:cNvPr>
          <p:cNvSpPr/>
          <p:nvPr/>
        </p:nvSpPr>
        <p:spPr>
          <a:xfrm>
            <a:off x="0" y="2819400"/>
            <a:ext cx="1815910" cy="136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46DB85-D10F-4262-B5B4-2F00C6EC7F7E}"/>
              </a:ext>
            </a:extLst>
          </p:cNvPr>
          <p:cNvSpPr/>
          <p:nvPr/>
        </p:nvSpPr>
        <p:spPr>
          <a:xfrm>
            <a:off x="10141591" y="2794079"/>
            <a:ext cx="2050410" cy="136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0CC1F72-C63B-4B1C-B8DA-50658BFC4993}"/>
              </a:ext>
            </a:extLst>
          </p:cNvPr>
          <p:cNvCxnSpPr>
            <a:cxnSpLocks/>
          </p:cNvCxnSpPr>
          <p:nvPr/>
        </p:nvCxnSpPr>
        <p:spPr>
          <a:xfrm>
            <a:off x="4483131" y="3888691"/>
            <a:ext cx="366393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6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9E27F99-5B96-46C2-8031-E808C1CCD294}"/>
              </a:ext>
            </a:extLst>
          </p:cNvPr>
          <p:cNvGrpSpPr/>
          <p:nvPr/>
        </p:nvGrpSpPr>
        <p:grpSpPr>
          <a:xfrm>
            <a:off x="2355574" y="1574911"/>
            <a:ext cx="7480852" cy="3708179"/>
            <a:chOff x="2617194" y="1682496"/>
            <a:chExt cx="7480852" cy="37081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F0F5512-B632-4883-9C4F-723C37488A47}"/>
                    </a:ext>
                  </a:extLst>
                </p:cNvPr>
                <p:cNvSpPr txBox="1"/>
                <p:nvPr/>
              </p:nvSpPr>
              <p:spPr>
                <a:xfrm>
                  <a:off x="4736645" y="2216908"/>
                  <a:ext cx="5184558" cy="242419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6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sz="6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6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6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6600" b="0" i="1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ko-KR" sz="6600" b="0" i="1" smtClean="0">
                                    <a:latin typeface="Cambria Math" panose="02040503050406030204" pitchFamily="18" charset="0"/>
                                  </a:rPr>
                                  <m:t>𝑏𝑒𝑡</m:t>
                                </m:r>
                              </m:sub>
                              <m:sup>
                                <m:r>
                                  <a:rPr lang="en-US" altLang="ko-KR" sz="6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ko-KR" sz="66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66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66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𝑤𝑖𝑡</m:t>
                                </m:r>
                              </m:sub>
                              <m:sup>
                                <m:r>
                                  <a:rPr lang="en-US" altLang="ko-KR" sz="66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ko-KR" altLang="en-US" sz="66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F0F5512-B632-4883-9C4F-723C37488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645" y="2216908"/>
                  <a:ext cx="5184558" cy="242419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1315CE5-4186-48D4-8505-DFD4A91AA04B}"/>
                </a:ext>
              </a:extLst>
            </p:cNvPr>
            <p:cNvSpPr/>
            <p:nvPr/>
          </p:nvSpPr>
          <p:spPr>
            <a:xfrm>
              <a:off x="7249627" y="2289015"/>
              <a:ext cx="1773971" cy="1099814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C93A4F-7C7E-4206-8EA7-B1D7A9D0CF1D}"/>
                </a:ext>
              </a:extLst>
            </p:cNvPr>
            <p:cNvSpPr txBox="1"/>
            <p:nvPr/>
          </p:nvSpPr>
          <p:spPr>
            <a:xfrm>
              <a:off x="6175177" y="1682496"/>
              <a:ext cx="3922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accent2"/>
                  </a:solidFill>
                </a:rPr>
                <a:t>표본 평균 간 퍼진 정도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8D169F-3DCD-4D03-A108-8727F144CF3B}"/>
                </a:ext>
              </a:extLst>
            </p:cNvPr>
            <p:cNvSpPr/>
            <p:nvPr/>
          </p:nvSpPr>
          <p:spPr>
            <a:xfrm>
              <a:off x="7249629" y="3615186"/>
              <a:ext cx="1773970" cy="1194929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5AFAC2-A491-464B-A936-06173DC86AA8}"/>
                </a:ext>
              </a:extLst>
            </p:cNvPr>
            <p:cNvSpPr txBox="1"/>
            <p:nvPr/>
          </p:nvSpPr>
          <p:spPr>
            <a:xfrm>
              <a:off x="6238498" y="4867455"/>
              <a:ext cx="3796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accent6"/>
                  </a:solidFill>
                </a:rPr>
                <a:t>표본 내에서 퍼진 정도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D90B9B-8848-4B39-BA8B-38367815F141}"/>
                </a:ext>
              </a:extLst>
            </p:cNvPr>
            <p:cNvSpPr txBox="1"/>
            <p:nvPr/>
          </p:nvSpPr>
          <p:spPr>
            <a:xfrm>
              <a:off x="2617194" y="2648114"/>
              <a:ext cx="2951449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accent1"/>
                  </a:solidFill>
                </a:rPr>
                <a:t>여러 표본 집단의</a:t>
              </a:r>
              <a:endParaRPr lang="en-US" altLang="ko-KR" sz="2800" dirty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2800" dirty="0">
                  <a:solidFill>
                    <a:schemeClr val="accent1"/>
                  </a:solidFill>
                </a:rPr>
                <a:t>차이에 관한</a:t>
              </a:r>
              <a:endParaRPr lang="en-US" altLang="ko-KR" sz="2800" dirty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2800" dirty="0">
                  <a:solidFill>
                    <a:schemeClr val="accent1"/>
                  </a:solidFill>
                </a:rPr>
                <a:t>통계적 지표</a:t>
              </a: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098A139-44B2-4C64-87E6-6A8E5C04D811}"/>
                </a:ext>
              </a:extLst>
            </p:cNvPr>
            <p:cNvSpPr/>
            <p:nvPr/>
          </p:nvSpPr>
          <p:spPr>
            <a:xfrm>
              <a:off x="5510530" y="2889018"/>
              <a:ext cx="1056443" cy="1194929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081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871644E-2386-CAF6-249F-F7D06E07240E}"/>
              </a:ext>
            </a:extLst>
          </p:cNvPr>
          <p:cNvGrpSpPr/>
          <p:nvPr/>
        </p:nvGrpSpPr>
        <p:grpSpPr>
          <a:xfrm>
            <a:off x="1232469" y="1483556"/>
            <a:ext cx="9727062" cy="3799534"/>
            <a:chOff x="1391833" y="1483556"/>
            <a:chExt cx="9727062" cy="37995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F0F5512-B632-4883-9C4F-723C37488A47}"/>
                    </a:ext>
                  </a:extLst>
                </p:cNvPr>
                <p:cNvSpPr txBox="1"/>
                <p:nvPr/>
              </p:nvSpPr>
              <p:spPr>
                <a:xfrm>
                  <a:off x="4475025" y="2109323"/>
                  <a:ext cx="5184558" cy="242419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6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sz="6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6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6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6600" b="0" i="1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ko-KR" sz="6600" b="0" i="1" smtClean="0">
                                    <a:latin typeface="Cambria Math" panose="02040503050406030204" pitchFamily="18" charset="0"/>
                                  </a:rPr>
                                  <m:t>𝑏𝑒𝑡</m:t>
                                </m:r>
                              </m:sub>
                              <m:sup>
                                <m:r>
                                  <a:rPr lang="en-US" altLang="ko-KR" sz="6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ko-KR" sz="66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66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66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𝑤𝑖𝑡</m:t>
                                </m:r>
                              </m:sub>
                              <m:sup>
                                <m:r>
                                  <a:rPr lang="en-US" altLang="ko-KR" sz="66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ko-KR" altLang="en-US" sz="66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F0F5512-B632-4883-9C4F-723C37488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025" y="2109323"/>
                  <a:ext cx="5184558" cy="242419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1315CE5-4186-48D4-8505-DFD4A91AA04B}"/>
                </a:ext>
              </a:extLst>
            </p:cNvPr>
            <p:cNvSpPr/>
            <p:nvPr/>
          </p:nvSpPr>
          <p:spPr>
            <a:xfrm>
              <a:off x="6988007" y="2181430"/>
              <a:ext cx="1773971" cy="1099814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C93A4F-7C7E-4206-8EA7-B1D7A9D0CF1D}"/>
                </a:ext>
              </a:extLst>
            </p:cNvPr>
            <p:cNvSpPr txBox="1"/>
            <p:nvPr/>
          </p:nvSpPr>
          <p:spPr>
            <a:xfrm>
              <a:off x="4475025" y="1483556"/>
              <a:ext cx="6643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accent2"/>
                  </a:solidFill>
                </a:rPr>
                <a:t>The dispersion between Sample Means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8D169F-3DCD-4D03-A108-8727F144CF3B}"/>
                </a:ext>
              </a:extLst>
            </p:cNvPr>
            <p:cNvSpPr/>
            <p:nvPr/>
          </p:nvSpPr>
          <p:spPr>
            <a:xfrm>
              <a:off x="6988009" y="3507601"/>
              <a:ext cx="1773970" cy="1194929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5AFAC2-A491-464B-A936-06173DC86AA8}"/>
                </a:ext>
              </a:extLst>
            </p:cNvPr>
            <p:cNvSpPr txBox="1"/>
            <p:nvPr/>
          </p:nvSpPr>
          <p:spPr>
            <a:xfrm>
              <a:off x="4766233" y="4759870"/>
              <a:ext cx="62175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accent6"/>
                  </a:solidFill>
                </a:rPr>
                <a:t>The dispersion within sample groups</a:t>
              </a:r>
              <a:endParaRPr lang="ko-KR" alt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D90B9B-8848-4B39-BA8B-38367815F141}"/>
                </a:ext>
              </a:extLst>
            </p:cNvPr>
            <p:cNvSpPr txBox="1"/>
            <p:nvPr/>
          </p:nvSpPr>
          <p:spPr>
            <a:xfrm>
              <a:off x="1391833" y="2736502"/>
              <a:ext cx="404604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accent1"/>
                  </a:solidFill>
                </a:rPr>
                <a:t>A statistical metric</a:t>
              </a:r>
            </a:p>
            <a:p>
              <a:pPr algn="ctr"/>
              <a:r>
                <a:rPr lang="en-US" altLang="ko-KR" sz="2800" dirty="0">
                  <a:solidFill>
                    <a:schemeClr val="accent1"/>
                  </a:solidFill>
                </a:rPr>
                <a:t>on difference of</a:t>
              </a:r>
            </a:p>
            <a:p>
              <a:pPr algn="ctr"/>
              <a:r>
                <a:rPr lang="en-US" altLang="ko-KR" sz="2800" dirty="0">
                  <a:solidFill>
                    <a:schemeClr val="accent1"/>
                  </a:solidFill>
                </a:rPr>
                <a:t>multiple sample groups</a:t>
              </a:r>
              <a:endParaRPr lang="ko-KR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098A139-44B2-4C64-87E6-6A8E5C04D811}"/>
                </a:ext>
              </a:extLst>
            </p:cNvPr>
            <p:cNvSpPr/>
            <p:nvPr/>
          </p:nvSpPr>
          <p:spPr>
            <a:xfrm>
              <a:off x="5248910" y="2781433"/>
              <a:ext cx="1056443" cy="1194929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866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E13618-2C84-4C93-8104-4188F1FF4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6586"/>
            <a:ext cx="12192000" cy="490482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33725F2-BE95-4D7C-B93A-8B2BB0A3D4F3}"/>
              </a:ext>
            </a:extLst>
          </p:cNvPr>
          <p:cNvCxnSpPr/>
          <p:nvPr/>
        </p:nvCxnSpPr>
        <p:spPr>
          <a:xfrm>
            <a:off x="9969623" y="4323425"/>
            <a:ext cx="0" cy="6125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0909EE-D5AA-448E-91C2-1C9FC158B539}"/>
              </a:ext>
            </a:extLst>
          </p:cNvPr>
          <p:cNvSpPr txBox="1"/>
          <p:nvPr/>
        </p:nvSpPr>
        <p:spPr>
          <a:xfrm>
            <a:off x="9019714" y="3668746"/>
            <a:ext cx="1879361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시뮬레이션</a:t>
            </a:r>
            <a:endParaRPr lang="en-US" altLang="ko-KR" dirty="0"/>
          </a:p>
          <a:p>
            <a:pPr algn="ctr"/>
            <a:r>
              <a:rPr lang="ko-KR" altLang="en-US" dirty="0"/>
              <a:t>상위 </a:t>
            </a:r>
            <a:r>
              <a:rPr lang="en-US" altLang="ko-KR" dirty="0"/>
              <a:t>5% F-value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60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76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14</cp:revision>
  <dcterms:created xsi:type="dcterms:W3CDTF">2020-02-29T05:20:25Z</dcterms:created>
  <dcterms:modified xsi:type="dcterms:W3CDTF">2023-04-24T06:08:32Z</dcterms:modified>
</cp:coreProperties>
</file>