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39E67-1FEF-4ED8-B681-6183CB155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2A34EE-6038-4345-87CE-3AD77B91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09199-D670-48DB-8260-FAAF84DC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4BC76-89A3-4D4B-ACDB-4468F23F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B52DE-C4C4-4A97-85A4-CE0640DA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D58F0-6C6A-491D-AC40-C821AEB6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9620B-4455-4865-8009-F4B84660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02D2B-3FA4-49D3-B31B-C231858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AA8FE-B2E1-41CC-A851-18025A60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85F59-20D3-44ED-95A2-75916B14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A0A62A-AC47-40AE-8F98-700D5C66D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3576F-965B-4E73-ABA7-BB8CCBC4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D4506-0230-43EC-AE6A-678693E8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E6358-B3A8-4A4E-A761-7870062B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DA809-4AA4-4D7B-9CB5-3C1C00F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FC859-D824-41FA-9BED-A7A0964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4392E-0978-42F9-ACB6-6A072AB6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378AB-DAA1-4593-8261-D2C311A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1EB67-942D-4321-95C8-306AB70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9B250-58CE-4972-B66F-7563EEC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73D1C-3DA0-4836-B3AB-FCCA25E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AC22A-EBD5-4E74-89D7-CA592783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4B304-5962-4DA6-B160-B540AC8A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0999C-21C6-447B-9E87-741EEAF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3967C-2842-430D-AB03-EEF60102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1456-6233-44C1-A663-2AAE0B4E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01474-CC92-4620-91A8-1D4E6B2C6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DCAE4-F717-46B0-9E36-75C18B4E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94C57-6577-45A5-BA5F-DE909D32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FF74B-6BFB-423B-8F8C-D850E56A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FB0BF-37D6-46C1-8EF4-5D1E9DD3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2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CEFCA-80BF-4F8D-A359-569014C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2F2BE-C584-47B3-859D-68CA22C7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56CCC-32FA-47C6-96BE-00A006E7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815552-0D7B-4A62-965D-8A81EB10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8936C4-A13B-4E4E-B803-40E1109E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1E46B-DD70-4F35-A8D1-C9D470A2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9E428-2F7C-4857-BA58-21A2BD89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DDD9E-6A73-4CE3-9881-C0F39D34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17B2-0057-4CA3-8825-D5683C4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51AF66-7DEA-4208-9D73-6BF24B42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41530-E472-42D7-ABE3-93E3E2B7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FB5DE-3267-49C0-AB6C-6F5B4355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016A49-BC42-4791-9B44-46E28BEB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58053C-9088-44EA-B7A8-11DDCBE8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8E463-DFDA-421C-940D-636F3798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3FDB-79BC-45C0-A910-36A7EE2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21DD0-5413-4A60-B5F4-E58B2C3A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CB5AB-43C3-4EF8-8365-B9061FCE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B0883-3DAD-40E8-BC73-783B2CAC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C443D-DD76-47A9-B14A-E6D1E5CA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3C926-19B4-487A-B623-A37E2D2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1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A2694-B24D-4925-900E-101247D8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00D94-8B07-4275-9670-272DD8104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26D36-B450-48EF-8D94-C7E56386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B203F-8161-4DBC-8FB1-E91C25AA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6AF25-79BF-45AD-92A7-63C177D6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600DC-42C8-48FF-96B4-672E73C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487D50-032B-4958-A729-3DBE04D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15C2E-9B80-48CF-A397-A17F7643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A82D2-9072-4046-83B5-8526580AE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C4C4-D2E4-46DD-99F3-0C8D8B74BDF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5AA6C-300B-4484-AC4D-25BC59C2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494A2-4B13-4E4C-A217-BA9B4381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0AA5-8A1C-41B6-BABF-FAF87349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34958-8346-44AF-9533-932232FE0CB5}"/>
                  </a:ext>
                </a:extLst>
              </p:cNvPr>
              <p:cNvSpPr txBox="1"/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34958-8346-44AF-9533-932232FE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5" y="3166887"/>
                <a:ext cx="4996368" cy="812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6D3BA9-E833-49BD-96EA-A4E9A244CC58}"/>
              </a:ext>
            </a:extLst>
          </p:cNvPr>
          <p:cNvCxnSpPr>
            <a:cxnSpLocks/>
          </p:cNvCxnSpPr>
          <p:nvPr/>
        </p:nvCxnSpPr>
        <p:spPr>
          <a:xfrm>
            <a:off x="7553764" y="4136679"/>
            <a:ext cx="3411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7912B5-A0CF-4BB8-887B-16179FE366D1}"/>
              </a:ext>
            </a:extLst>
          </p:cNvPr>
          <p:cNvCxnSpPr>
            <a:cxnSpLocks/>
          </p:cNvCxnSpPr>
          <p:nvPr/>
        </p:nvCxnSpPr>
        <p:spPr>
          <a:xfrm flipV="1">
            <a:off x="7553764" y="1817297"/>
            <a:ext cx="2488359" cy="231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1CBEB6-C118-4AB7-BC6B-D45F9FA3E448}"/>
              </a:ext>
            </a:extLst>
          </p:cNvPr>
          <p:cNvCxnSpPr/>
          <p:nvPr/>
        </p:nvCxnSpPr>
        <p:spPr>
          <a:xfrm>
            <a:off x="10042124" y="1817297"/>
            <a:ext cx="0" cy="2319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667C63-6BB2-43BE-A55A-5CC19FF2C14E}"/>
              </a:ext>
            </a:extLst>
          </p:cNvPr>
          <p:cNvCxnSpPr/>
          <p:nvPr/>
        </p:nvCxnSpPr>
        <p:spPr>
          <a:xfrm>
            <a:off x="9845911" y="3940465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B795301-7BD9-4917-8B96-E538943C7324}"/>
              </a:ext>
            </a:extLst>
          </p:cNvPr>
          <p:cNvCxnSpPr>
            <a:cxnSpLocks/>
          </p:cNvCxnSpPr>
          <p:nvPr/>
        </p:nvCxnSpPr>
        <p:spPr>
          <a:xfrm rot="16200000">
            <a:off x="9750731" y="4038573"/>
            <a:ext cx="19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>
            <a:extLst>
              <a:ext uri="{FF2B5EF4-FFF2-40B4-BE49-F238E27FC236}">
                <a16:creationId xmlns:a16="http://schemas.microsoft.com/office/drawing/2014/main" id="{84B20BB5-B2AB-4A7F-A976-6B56CEC72FC3}"/>
              </a:ext>
            </a:extLst>
          </p:cNvPr>
          <p:cNvSpPr/>
          <p:nvPr/>
        </p:nvSpPr>
        <p:spPr>
          <a:xfrm>
            <a:off x="7553763" y="3772997"/>
            <a:ext cx="559318" cy="752601"/>
          </a:xfrm>
          <a:prstGeom prst="arc">
            <a:avLst>
              <a:gd name="adj1" fmla="val 17032244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705E41-1027-44E2-8723-0124A75626F1}"/>
                  </a:ext>
                </a:extLst>
              </p:cNvPr>
              <p:cNvSpPr txBox="1"/>
              <p:nvPr/>
            </p:nvSpPr>
            <p:spPr>
              <a:xfrm>
                <a:off x="10965226" y="3887224"/>
                <a:ext cx="6971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705E41-1027-44E2-8723-0124A7562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6" y="3887224"/>
                <a:ext cx="69713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6D9840-8DA0-488C-90B8-C6A3B0B06C5F}"/>
                  </a:ext>
                </a:extLst>
              </p:cNvPr>
              <p:cNvSpPr txBox="1"/>
              <p:nvPr/>
            </p:nvSpPr>
            <p:spPr>
              <a:xfrm>
                <a:off x="9386589" y="1293149"/>
                <a:ext cx="670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6D9840-8DA0-488C-90B8-C6A3B0B0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89" y="1293149"/>
                <a:ext cx="67050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3CD2A3-4ADE-4A64-B05C-B17F8C406202}"/>
                  </a:ext>
                </a:extLst>
              </p:cNvPr>
              <p:cNvSpPr txBox="1"/>
              <p:nvPr/>
            </p:nvSpPr>
            <p:spPr>
              <a:xfrm>
                <a:off x="8034992" y="3605854"/>
                <a:ext cx="5237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3CD2A3-4ADE-4A64-B05C-B17F8C40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992" y="3605854"/>
                <a:ext cx="52379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16B0C7-93C9-4BB2-AAE2-1B1B9C98AC9D}"/>
              </a:ext>
            </a:extLst>
          </p:cNvPr>
          <p:cNvCxnSpPr>
            <a:cxnSpLocks/>
          </p:cNvCxnSpPr>
          <p:nvPr/>
        </p:nvCxnSpPr>
        <p:spPr>
          <a:xfrm>
            <a:off x="7553763" y="4136679"/>
            <a:ext cx="2488361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8178810" y="4663669"/>
                <a:ext cx="2673836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= </m:t>
                      </m:r>
                      <m:r>
                        <a:rPr lang="en-US" altLang="ko-KR" sz="280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10" y="4663669"/>
                <a:ext cx="2673836" cy="9441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같음 기호 33">
            <a:extLst>
              <a:ext uri="{FF2B5EF4-FFF2-40B4-BE49-F238E27FC236}">
                <a16:creationId xmlns:a16="http://schemas.microsoft.com/office/drawing/2014/main" id="{1F5F4CD1-DC59-4AC4-8265-68A6AF3107F8}"/>
              </a:ext>
            </a:extLst>
          </p:cNvPr>
          <p:cNvSpPr/>
          <p:nvPr/>
        </p:nvSpPr>
        <p:spPr>
          <a:xfrm>
            <a:off x="5948750" y="3122159"/>
            <a:ext cx="914400" cy="914400"/>
          </a:xfrm>
          <a:prstGeom prst="mathEqual">
            <a:avLst>
              <a:gd name="adj1" fmla="val 15273"/>
              <a:gd name="adj2" fmla="val 179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42068-909F-4E69-803E-34867444CAF5}"/>
              </a:ext>
            </a:extLst>
          </p:cNvPr>
          <p:cNvSpPr txBox="1"/>
          <p:nvPr/>
        </p:nvSpPr>
        <p:spPr>
          <a:xfrm>
            <a:off x="5977093" y="2815911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why?</a:t>
            </a:r>
            <a:endParaRPr lang="ko-KR" altLang="en-US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4D1C5-16F6-4CE6-8427-0F351AD57C1C}"/>
                  </a:ext>
                </a:extLst>
              </p:cNvPr>
              <p:cNvSpPr txBox="1"/>
              <p:nvPr/>
            </p:nvSpPr>
            <p:spPr>
              <a:xfrm>
                <a:off x="7682479" y="4131823"/>
                <a:ext cx="2209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24D1C5-16F6-4CE6-8427-0F351AD5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79" y="4131823"/>
                <a:ext cx="220978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3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99192" y="1846053"/>
            <a:ext cx="1993618" cy="3165894"/>
            <a:chOff x="4299906" y="576775"/>
            <a:chExt cx="3592190" cy="57044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906" y="576775"/>
              <a:ext cx="3592190" cy="570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67421" y="5331655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21" y="5331655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697417" y="4459459"/>
                  <a:ext cx="601472" cy="499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417" y="4459459"/>
                  <a:ext cx="601472" cy="49910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원호 5"/>
            <p:cNvSpPr/>
            <p:nvPr/>
          </p:nvSpPr>
          <p:spPr>
            <a:xfrm rot="3984574">
              <a:off x="4828867" y="3457899"/>
              <a:ext cx="3009722" cy="858129"/>
            </a:xfrm>
            <a:prstGeom prst="arc">
              <a:avLst>
                <a:gd name="adj1" fmla="val 18550281"/>
                <a:gd name="adj2" fmla="val 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호 7"/>
            <p:cNvSpPr/>
            <p:nvPr/>
          </p:nvSpPr>
          <p:spPr>
            <a:xfrm rot="3986126" flipH="1">
              <a:off x="4433229" y="2710323"/>
              <a:ext cx="3009722" cy="858129"/>
            </a:xfrm>
            <a:prstGeom prst="arc">
              <a:avLst>
                <a:gd name="adj1" fmla="val 17904641"/>
                <a:gd name="adj2" fmla="val 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78765" y="3065809"/>
                  <a:ext cx="1534067" cy="578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ko-KR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765" y="3065809"/>
                  <a:ext cx="1534067" cy="5785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 rot="19945554">
            <a:off x="6256196" y="3975649"/>
            <a:ext cx="95991" cy="95991"/>
            <a:chOff x="957531" y="1138687"/>
            <a:chExt cx="439947" cy="439947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957532" y="1138687"/>
              <a:ext cx="0" cy="439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1177505" y="918714"/>
              <a:ext cx="0" cy="439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37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55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644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33" y="1594644"/>
            <a:ext cx="3668712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3767211" y="3095625"/>
            <a:ext cx="666750" cy="666750"/>
          </a:xfrm>
          <a:prstGeom prst="mathPlus">
            <a:avLst>
              <a:gd name="adj1" fmla="val 125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등호 5"/>
          <p:cNvSpPr/>
          <p:nvPr/>
        </p:nvSpPr>
        <p:spPr>
          <a:xfrm>
            <a:off x="7840699" y="3095625"/>
            <a:ext cx="666750" cy="666750"/>
          </a:xfrm>
          <a:prstGeom prst="mathEqual">
            <a:avLst>
              <a:gd name="adj1" fmla="val 17806"/>
              <a:gd name="adj2" fmla="val 2318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8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4D343-208E-2076-3D8F-8DAE08CA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90500"/>
            <a:ext cx="9525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3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DD901-CBE7-865B-95F1-EDC40DFE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6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F2D35-7387-4B02-BC4E-E824E440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고딕 Std B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7</cp:revision>
  <dcterms:created xsi:type="dcterms:W3CDTF">2020-09-12T12:40:37Z</dcterms:created>
  <dcterms:modified xsi:type="dcterms:W3CDTF">2023-04-28T09:02:35Z</dcterms:modified>
</cp:coreProperties>
</file>