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9" r:id="rId9"/>
    <p:sldId id="270" r:id="rId10"/>
    <p:sldId id="271" r:id="rId11"/>
    <p:sldId id="266" r:id="rId12"/>
    <p:sldId id="267" r:id="rId13"/>
    <p:sldId id="268" r:id="rId14"/>
    <p:sldId id="265" r:id="rId15"/>
    <p:sldId id="26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18075-E126-440E-A9BA-06DE88865D46}" type="datetimeFigureOut">
              <a:rPr lang="en-US" smtClean="0"/>
              <a:t>10/14/2022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2EF79-4438-4435-ADDE-4C68066BF4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46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0.png"/><Relationship Id="rId4" Type="http://schemas.openxmlformats.org/officeDocument/2006/relationships/image" Target="../media/image2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9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0.png"/><Relationship Id="rId4" Type="http://schemas.openxmlformats.org/officeDocument/2006/relationships/image" Target="../media/image3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emf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4590334" y="994652"/>
                <a:ext cx="2560054" cy="715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334" y="994652"/>
                <a:ext cx="2560054" cy="7156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1412FE-2E25-2953-8C8D-253D51495E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961" r="64885"/>
          <a:stretch/>
        </p:blipFill>
        <p:spPr>
          <a:xfrm>
            <a:off x="3080818" y="1494185"/>
            <a:ext cx="5579087" cy="44066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BCA36C68-F396-BDE3-79E5-3AA570BC4454}"/>
              </a:ext>
            </a:extLst>
          </p:cNvPr>
          <p:cNvCxnSpPr/>
          <p:nvPr/>
        </p:nvCxnSpPr>
        <p:spPr>
          <a:xfrm flipV="1">
            <a:off x="5794095" y="2088777"/>
            <a:ext cx="1180446" cy="155089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7738A9E2-E49D-C41F-3F71-FC1019CAFB64}"/>
              </a:ext>
            </a:extLst>
          </p:cNvPr>
          <p:cNvCxnSpPr>
            <a:cxnSpLocks/>
          </p:cNvCxnSpPr>
          <p:nvPr/>
        </p:nvCxnSpPr>
        <p:spPr>
          <a:xfrm flipH="1" flipV="1">
            <a:off x="4959852" y="3003970"/>
            <a:ext cx="836240" cy="63649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C2DB68F-7BE0-5903-3757-F4712068582A}"/>
              </a:ext>
            </a:extLst>
          </p:cNvPr>
          <p:cNvSpPr txBox="1"/>
          <p:nvPr/>
        </p:nvSpPr>
        <p:spPr>
          <a:xfrm>
            <a:off x="7029299" y="1947507"/>
            <a:ext cx="607859" cy="369332"/>
          </a:xfrm>
          <a:prstGeom prst="rect">
            <a:avLst/>
          </a:prstGeom>
          <a:solidFill>
            <a:srgbClr val="FFFFFF">
              <a:alpha val="78039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PC1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FF24BD-7317-7ABC-3D2B-C1CECDC9B671}"/>
              </a:ext>
            </a:extLst>
          </p:cNvPr>
          <p:cNvSpPr txBox="1"/>
          <p:nvPr/>
        </p:nvSpPr>
        <p:spPr>
          <a:xfrm>
            <a:off x="4309974" y="2751812"/>
            <a:ext cx="607859" cy="369332"/>
          </a:xfrm>
          <a:prstGeom prst="rect">
            <a:avLst/>
          </a:prstGeom>
          <a:solidFill>
            <a:srgbClr val="FFFFFF">
              <a:alpha val="76078"/>
            </a:srgbClr>
          </a:solidFill>
        </p:spPr>
        <p:txBody>
          <a:bodyPr wrap="none" rtlCol="0">
            <a:spAutoFit/>
          </a:bodyPr>
          <a:lstStyle/>
          <a:p>
            <a:r>
              <a:rPr lang="en-US" altLang="ko-KR" b="1" dirty="0"/>
              <a:t>PC2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29069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BF7DA75-903B-2372-50CB-212035E9B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06320"/>
              </p:ext>
            </p:extLst>
          </p:nvPr>
        </p:nvGraphicFramePr>
        <p:xfrm>
          <a:off x="4020192" y="1574800"/>
          <a:ext cx="4503025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3203">
                  <a:extLst>
                    <a:ext uri="{9D8B030D-6E8A-4147-A177-3AD203B41FA5}">
                      <a16:colId xmlns:a16="http://schemas.microsoft.com/office/drawing/2014/main" val="2870257285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322191462"/>
                    </a:ext>
                  </a:extLst>
                </a:gridCol>
                <a:gridCol w="1744911">
                  <a:extLst>
                    <a:ext uri="{9D8B030D-6E8A-4147-A177-3AD203B41FA5}">
                      <a16:colId xmlns:a16="http://schemas.microsoft.com/office/drawing/2014/main" val="187101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Alien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Height (cm)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Weight (kg)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16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07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9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5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809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/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B6EDAC1-D5E9-5CF6-3E4A-B8417ACD6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27" y="355009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19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D6B86277-D592-4646-3ADC-E6E7C117D608}"/>
              </a:ext>
            </a:extLst>
          </p:cNvPr>
          <p:cNvSpPr/>
          <p:nvPr/>
        </p:nvSpPr>
        <p:spPr>
          <a:xfrm>
            <a:off x="3951852" y="328575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00D30AA-62BE-D1C7-37E3-F30DCAF615B4}"/>
              </a:ext>
            </a:extLst>
          </p:cNvPr>
          <p:cNvSpPr/>
          <p:nvPr/>
        </p:nvSpPr>
        <p:spPr>
          <a:xfrm>
            <a:off x="6108700" y="5044702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9FA569-2EA3-EA01-44E5-422E03EB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7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B6FE215-5FA6-8790-CCE4-8388F56E38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23" r="6282"/>
          <a:stretch/>
        </p:blipFill>
        <p:spPr>
          <a:xfrm>
            <a:off x="6617327" y="1677983"/>
            <a:ext cx="4966163" cy="35309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650105-84F0-8BE1-645C-31D42CF975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57" r="50940"/>
          <a:stretch/>
        </p:blipFill>
        <p:spPr>
          <a:xfrm>
            <a:off x="714410" y="1660823"/>
            <a:ext cx="4974671" cy="35363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2E7C496-2DC0-B773-73F4-4BA19CBE5A6B}"/>
              </a:ext>
            </a:extLst>
          </p:cNvPr>
          <p:cNvSpPr txBox="1"/>
          <p:nvPr/>
        </p:nvSpPr>
        <p:spPr>
          <a:xfrm>
            <a:off x="5549352" y="2449246"/>
            <a:ext cx="10919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중심을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(0,0)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으로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이동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" name="화살표: 오른쪽 8">
            <a:extLst>
              <a:ext uri="{FF2B5EF4-FFF2-40B4-BE49-F238E27FC236}">
                <a16:creationId xmlns:a16="http://schemas.microsoft.com/office/drawing/2014/main" id="{932DF55D-9438-2F60-AE6F-F3840B920C0E}"/>
              </a:ext>
            </a:extLst>
          </p:cNvPr>
          <p:cNvSpPr/>
          <p:nvPr/>
        </p:nvSpPr>
        <p:spPr>
          <a:xfrm>
            <a:off x="5643057" y="324089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734D4AB-860E-B271-2FF4-326CCF286A28}"/>
              </a:ext>
            </a:extLst>
          </p:cNvPr>
          <p:cNvSpPr/>
          <p:nvPr/>
        </p:nvSpPr>
        <p:spPr>
          <a:xfrm>
            <a:off x="1120515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C9D1AAD-0125-A1E4-D18B-6D4BAF8D6277}"/>
              </a:ext>
            </a:extLst>
          </p:cNvPr>
          <p:cNvSpPr/>
          <p:nvPr/>
        </p:nvSpPr>
        <p:spPr>
          <a:xfrm>
            <a:off x="3243807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CB16842-08EA-76B3-F968-D6CF7B5AA06A}"/>
              </a:ext>
            </a:extLst>
          </p:cNvPr>
          <p:cNvSpPr/>
          <p:nvPr/>
        </p:nvSpPr>
        <p:spPr>
          <a:xfrm>
            <a:off x="6945533" y="3290148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31BD37-58A0-E5B6-74B5-8191D94CE7F5}"/>
              </a:ext>
            </a:extLst>
          </p:cNvPr>
          <p:cNvSpPr/>
          <p:nvPr/>
        </p:nvSpPr>
        <p:spPr>
          <a:xfrm>
            <a:off x="9068825" y="4864540"/>
            <a:ext cx="166505" cy="16485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/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𝒟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E808D5F-8CF5-5A11-0DAD-96E33228A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8021" y="3690280"/>
                <a:ext cx="1122166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/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B55B6A2-4381-AE54-AA8A-57C0857D9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1446" y="3690280"/>
                <a:ext cx="1050095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677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3906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3620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3458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𝑍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229" y="981908"/>
                <a:ext cx="2587568" cy="369332"/>
              </a:xfrm>
              <a:prstGeom prst="rect">
                <a:avLst/>
              </a:prstGeom>
              <a:blipFill>
                <a:blip r:embed="rId3"/>
                <a:stretch>
                  <a:fillRect l="-188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𝑅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955985" cy="369332"/>
              </a:xfrm>
              <a:prstGeom prst="rect">
                <a:avLst/>
              </a:prstGeom>
              <a:blipFill>
                <a:blip r:embed="rId4"/>
                <a:stretch>
                  <a:fillRect l="-280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데이터를 수정한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𝑋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9108" y="981908"/>
                <a:ext cx="2974725" cy="369332"/>
              </a:xfrm>
              <a:prstGeom prst="rect">
                <a:avLst/>
              </a:prstGeom>
              <a:blipFill>
                <a:blip r:embed="rId5"/>
                <a:stretch>
                  <a:fillRect l="-1844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/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E31780-09A1-DB38-4DF6-9599FA901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39" y="1498340"/>
                <a:ext cx="1703030" cy="5598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/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EA6EE4-AA6B-65B7-21AE-196FDF68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615" y="1498340"/>
                <a:ext cx="2049279" cy="5598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/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77CFC31-4529-A9CC-875B-060CDCD9D2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9340" y="1491777"/>
                <a:ext cx="1350370" cy="5542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541412FE-2E25-2953-8C8D-253D51495EA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961" r="64885"/>
          <a:stretch/>
        </p:blipFill>
        <p:spPr>
          <a:xfrm>
            <a:off x="516913" y="2046031"/>
            <a:ext cx="3711388" cy="293145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17789A76-3388-BB69-9798-5D0284D3CC6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274" r="36572"/>
          <a:stretch/>
        </p:blipFill>
        <p:spPr>
          <a:xfrm>
            <a:off x="4320986" y="2046031"/>
            <a:ext cx="3711389" cy="29314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BF968-F618-1C60-410D-7396978C2E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6587" r="8260"/>
          <a:stretch/>
        </p:blipFill>
        <p:spPr>
          <a:xfrm>
            <a:off x="8134025" y="2046031"/>
            <a:ext cx="3711389" cy="2931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41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/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16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sz="16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r>
                                  <a:rPr lang="en-US" altLang="ko-KR" sz="16600" b="0" i="1" smtClean="0"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sz="16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20A4FA-1370-36A5-BC8C-5A91D4CFA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020" y="1006713"/>
                <a:ext cx="10201960" cy="4403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타원 4">
            <a:extLst>
              <a:ext uri="{FF2B5EF4-FFF2-40B4-BE49-F238E27FC236}">
                <a16:creationId xmlns:a16="http://schemas.microsoft.com/office/drawing/2014/main" id="{E1CD52EA-212F-74C7-126C-E90157A0F364}"/>
              </a:ext>
            </a:extLst>
          </p:cNvPr>
          <p:cNvSpPr/>
          <p:nvPr/>
        </p:nvSpPr>
        <p:spPr>
          <a:xfrm>
            <a:off x="2008094" y="1006712"/>
            <a:ext cx="3304686" cy="2340980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/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</m:oMath>
                </a14:m>
                <a:r>
                  <a:rPr lang="ko-KR" altLang="en-US" sz="2800" dirty="0">
                    <a:solidFill>
                      <a:schemeClr val="accent1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E1DF11-7442-1E17-8106-B241F1681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927" y="483491"/>
                <a:ext cx="3997889" cy="523220"/>
              </a:xfrm>
              <a:prstGeom prst="rect">
                <a:avLst/>
              </a:prstGeom>
              <a:blipFill>
                <a:blip r:embed="rId3"/>
                <a:stretch>
                  <a:fillRect t="-11628" r="-1982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타원 6">
            <a:extLst>
              <a:ext uri="{FF2B5EF4-FFF2-40B4-BE49-F238E27FC236}">
                <a16:creationId xmlns:a16="http://schemas.microsoft.com/office/drawing/2014/main" id="{E3BBD6BE-A884-EBBD-31A1-BD30FF97F4B8}"/>
              </a:ext>
            </a:extLst>
          </p:cNvPr>
          <p:cNvSpPr/>
          <p:nvPr/>
        </p:nvSpPr>
        <p:spPr>
          <a:xfrm>
            <a:off x="6913947" y="3428716"/>
            <a:ext cx="3180312" cy="234098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045BFA4-A794-1C82-8C5B-35AEF22ABC5B}"/>
              </a:ext>
            </a:extLst>
          </p:cNvPr>
          <p:cNvSpPr/>
          <p:nvPr/>
        </p:nvSpPr>
        <p:spPr>
          <a:xfrm>
            <a:off x="6913947" y="1006711"/>
            <a:ext cx="3180312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CC2873EF-5BCC-DC41-464B-6EAB8498F846}"/>
              </a:ext>
            </a:extLst>
          </p:cNvPr>
          <p:cNvSpPr/>
          <p:nvPr/>
        </p:nvSpPr>
        <p:spPr>
          <a:xfrm>
            <a:off x="2008094" y="3428716"/>
            <a:ext cx="3304686" cy="2340980"/>
          </a:xfrm>
          <a:prstGeom prst="ellipse">
            <a:avLst/>
          </a:prstGeom>
          <a:noFill/>
          <a:ln w="76200">
            <a:solidFill>
              <a:schemeClr val="accent6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/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3D3FDE-652A-FB73-8C82-D09CF3614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84" y="5635845"/>
                <a:ext cx="2648417" cy="954107"/>
              </a:xfrm>
              <a:prstGeom prst="rect">
                <a:avLst/>
              </a:prstGeom>
              <a:blipFill>
                <a:blip r:embed="rId4"/>
                <a:stretch>
                  <a:fillRect l="-4839" t="-7051" r="-3456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/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2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 퍼진 정도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DF3E9B-15B5-F2E5-6B31-876ABD742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7580" y="5739227"/>
                <a:ext cx="4088336" cy="523220"/>
              </a:xfrm>
              <a:prstGeom prst="rect">
                <a:avLst/>
              </a:prstGeom>
              <a:blipFill>
                <a:blip r:embed="rId5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/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𝑥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, </m:t>
                    </m:r>
                    <m:r>
                      <a:rPr lang="en-US" altLang="ko-KR" sz="280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KoPub돋움체 Bold" panose="00000800000000000000" pitchFamily="2" charset="-127"/>
                      </a:rPr>
                      <m:t>𝑦</m:t>
                    </m:r>
                  </m:oMath>
                </a14:m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축 방향으로</a:t>
                </a:r>
                <a:endParaRPr lang="en-US" altLang="ko-KR" sz="2800" dirty="0">
                  <a:solidFill>
                    <a:schemeClr val="accent6">
                      <a:lumMod val="7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endParaRPr>
              </a:p>
              <a:p>
                <a:pPr algn="r"/>
                <a:r>
                  <a:rPr lang="ko-KR" altLang="en-US" sz="2800" dirty="0">
                    <a:solidFill>
                      <a:schemeClr val="accent6">
                        <a:lumMod val="75000"/>
                      </a:schemeClr>
                    </a:solidFill>
                    <a:latin typeface="KoPub돋움체 Bold" panose="00000800000000000000" pitchFamily="2" charset="-127"/>
                    <a:ea typeface="KoPub돋움체 Bold" panose="00000800000000000000" pitchFamily="2" charset="-127"/>
                  </a:rPr>
                  <a:t>함께 퍼진 정도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193A1E-0681-9D71-0EBE-5100FDC2D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9857" y="268047"/>
                <a:ext cx="2845569" cy="954107"/>
              </a:xfrm>
              <a:prstGeom prst="rect">
                <a:avLst/>
              </a:prstGeom>
              <a:blipFill>
                <a:blip r:embed="rId6"/>
                <a:stretch>
                  <a:fillRect t="-7051" r="-4283" b="-173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05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173</Words>
  <Application>Microsoft Office PowerPoint</Application>
  <PresentationFormat>와이드스크린</PresentationFormat>
  <Paragraphs>87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KoPub돋움체 Bold</vt:lpstr>
      <vt:lpstr>나눔스퀘어_ac</vt:lpstr>
      <vt:lpstr>맑은 고딕</vt:lpstr>
      <vt:lpstr>Arial</vt:lpstr>
      <vt:lpstr>Calibri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14</cp:revision>
  <dcterms:created xsi:type="dcterms:W3CDTF">2022-09-30T12:16:36Z</dcterms:created>
  <dcterms:modified xsi:type="dcterms:W3CDTF">2022-10-14T14:41:53Z</dcterms:modified>
</cp:coreProperties>
</file>