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B64"/>
    <a:srgbClr val="71B0DB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582" y="9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BE41-A1C3-74E8-9025-FE6D8800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DCC6C-5936-1A1B-AA1F-0B7DB326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4B4F-35A0-6F6D-00BF-61D77DC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6F0B-0D61-0DB2-EFC0-4FDB4FD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65C4-6B81-A1F9-80D1-50AA13A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9C84-BAE0-3A99-5EB4-137B306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B53C-511F-68F7-816A-3BF340C7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63C0-5E77-B141-856A-AE5588C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AB95-F56E-D97C-18B2-FF5BB2F3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FBA3-A0F7-E543-D1D3-3F9A48C5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B1A7-5E4A-6B33-2D2A-7FBC62B88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33DF2-AB05-4DE7-4301-38958559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6903-8132-3854-2AB2-4B225A9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A5D6-0320-97E0-58BB-746063B4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F82F-2B52-27AC-A68F-3798D47E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0E39-C64F-9D95-AC5B-22E5EF7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EB4-43E1-E6B2-90AC-39E844BE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E9FC-2299-6877-95BA-8A2A3B2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2A3D-0546-4079-BBEB-4F98A0A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DC10-C613-C088-D7A1-B122AEBA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6DF6-363D-1CAC-4EA7-7C51A8B7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5164-55B0-E5AF-AEB1-67518F95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645F-D614-819C-1E6A-6E0C674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45-3404-3763-36D8-7602C5A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1BF4-C100-45A6-DD4B-CB5DED7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1B2-9BEA-24A9-66D3-79C4A2CC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E42F-F32E-0B02-95C6-94CCA2D2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9140-312C-7055-97C2-2E870791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14B30-3090-3D22-7CEF-49A3FC3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2C7A-E0AF-916E-65E5-BFD078E9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7A05-BDFF-7838-A555-D207DB2B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73D-B181-1BAF-2DB8-2562DC04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E75-31DE-B4B3-2D6B-85823026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D0DA3-B288-6DA4-8C1B-238E36D1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C2686-B9C3-3FF2-6798-BFC81A8F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81C36-9560-270F-8B53-40A74682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067D-551C-23C4-F8FE-36F2D36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E9E52-2C1E-81D7-FA19-C8433446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796F9-72AB-80ED-6423-8522FE5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CE9-F856-2F50-D562-64F84701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74EF-BE6F-EE3D-4704-1B17DDD5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7E82E-423A-B7CA-4AB9-2FB9E2C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2F9F5-3DFA-6760-BF50-D2E2D76C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B770-9FAD-12AA-53E5-2E8B7D64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3146-F041-617C-9B61-F56F3F5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C4B4D-5402-18D2-7F47-D6B8212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051-92BE-1CBE-0077-7E81135D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F4CC-1383-99F0-5FC0-C7F7C921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A15F-8890-AF3F-4742-4836F14C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4D50-B1F5-4B98-ABA8-86D6D69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61B8-ECC3-C96A-F0F4-C180E89D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BFE3-D0D0-0A89-A2FE-71D2428A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A468-BC12-F073-8AB2-48EE05B6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3F86-32EC-781A-2E69-4F472D8D9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6F5F8-67D1-1B5B-A3B9-9587E641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5A29-0CCB-24CB-F2B7-78D9DA8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DF4-28F9-0723-F1ED-3CE4A872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4B17-D1AE-4A11-022B-CB147C6D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7C56-0DC2-FA30-7CBD-1BE1DDDB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9C2-EE6C-B110-BDAF-3F7118A5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EDBC-38AA-8762-16A4-95F76A89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EED8-ECA6-4669-BAF5-92CC3521699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1EF0-9627-74C2-95CB-47252C37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09FF-8973-9586-B3B8-21D3352B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ket 4">
            <a:extLst>
              <a:ext uri="{FF2B5EF4-FFF2-40B4-BE49-F238E27FC236}">
                <a16:creationId xmlns:a16="http://schemas.microsoft.com/office/drawing/2014/main" id="{0A215713-DBF8-4BB4-1D27-45166AA6947D}"/>
              </a:ext>
            </a:extLst>
          </p:cNvPr>
          <p:cNvSpPr/>
          <p:nvPr/>
        </p:nvSpPr>
        <p:spPr>
          <a:xfrm>
            <a:off x="3795424" y="787399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F436193-87A6-8F40-F357-6F378D289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3076557"/>
                  </p:ext>
                </p:extLst>
              </p:nvPr>
            </p:nvGraphicFramePr>
            <p:xfrm>
              <a:off x="2032000" y="719666"/>
              <a:ext cx="1800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73842466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02641790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234441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44481153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407594858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158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54457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9897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29332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670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F436193-87A6-8F40-F357-6F378D289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3076557"/>
                  </p:ext>
                </p:extLst>
              </p:nvPr>
            </p:nvGraphicFramePr>
            <p:xfrm>
              <a:off x="2032000" y="719666"/>
              <a:ext cx="1800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73842466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02641790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234441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44481153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40759485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158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108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5445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204918" r="-10000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989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0000" r="-4016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10000" r="-3016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667" t="-310000" r="-19666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310000" r="-1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293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67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1011E713-E9F4-EF12-9BE7-0BE9D0135214}"/>
              </a:ext>
            </a:extLst>
          </p:cNvPr>
          <p:cNvSpPr/>
          <p:nvPr/>
        </p:nvSpPr>
        <p:spPr>
          <a:xfrm rot="10800000">
            <a:off x="1958848" y="787399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DB1627-1259-F763-F167-B9A7728B26F7}"/>
              </a:ext>
            </a:extLst>
          </p:cNvPr>
          <p:cNvSpPr/>
          <p:nvPr/>
        </p:nvSpPr>
        <p:spPr>
          <a:xfrm>
            <a:off x="1737360" y="719666"/>
            <a:ext cx="2392680" cy="34713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C0D6E0-5FBB-56A9-E695-9C69F530875B}"/>
              </a:ext>
            </a:extLst>
          </p:cNvPr>
          <p:cNvSpPr/>
          <p:nvPr/>
        </p:nvSpPr>
        <p:spPr>
          <a:xfrm rot="5400000">
            <a:off x="1100750" y="1432136"/>
            <a:ext cx="2214034" cy="34713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A4E3ED-D146-ABEA-95FC-CCC5EAF818E3}"/>
              </a:ext>
            </a:extLst>
          </p:cNvPr>
          <p:cNvCxnSpPr/>
          <p:nvPr/>
        </p:nvCxnSpPr>
        <p:spPr>
          <a:xfrm>
            <a:off x="4251960" y="876300"/>
            <a:ext cx="297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497B6-7253-1957-475A-868D36569FEA}"/>
              </a:ext>
            </a:extLst>
          </p:cNvPr>
          <p:cNvSpPr txBox="1"/>
          <p:nvPr/>
        </p:nvSpPr>
        <p:spPr>
          <a:xfrm>
            <a:off x="4594860" y="67394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89276-675D-52FB-EBC5-F92406166BB4}"/>
              </a:ext>
            </a:extLst>
          </p:cNvPr>
          <p:cNvCxnSpPr>
            <a:cxnSpLocks/>
          </p:cNvCxnSpPr>
          <p:nvPr/>
        </p:nvCxnSpPr>
        <p:spPr>
          <a:xfrm rot="5400000">
            <a:off x="2057877" y="2912693"/>
            <a:ext cx="297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4E4F-F660-E270-E3E1-72B73B19C14E}"/>
              </a:ext>
            </a:extLst>
          </p:cNvPr>
          <p:cNvSpPr txBox="1"/>
          <p:nvPr/>
        </p:nvSpPr>
        <p:spPr>
          <a:xfrm>
            <a:off x="1763823" y="298450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234780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B8D6D9BD-015D-500F-E794-1D07A8AC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55229"/>
              </p:ext>
            </p:extLst>
          </p:nvPr>
        </p:nvGraphicFramePr>
        <p:xfrm>
          <a:off x="1678828" y="2653145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838762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47861989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7248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17262"/>
                  </a:ext>
                </a:extLst>
              </a:tr>
            </a:tbl>
          </a:graphicData>
        </a:graphic>
      </p:graphicFrame>
      <p:sp>
        <p:nvSpPr>
          <p:cNvPr id="5" name="Right Bracket 4">
            <a:extLst>
              <a:ext uri="{FF2B5EF4-FFF2-40B4-BE49-F238E27FC236}">
                <a16:creationId xmlns:a16="http://schemas.microsoft.com/office/drawing/2014/main" id="{5325C87E-5697-294C-E9FE-EFFD48E9D2DB}"/>
              </a:ext>
            </a:extLst>
          </p:cNvPr>
          <p:cNvSpPr/>
          <p:nvPr/>
        </p:nvSpPr>
        <p:spPr>
          <a:xfrm>
            <a:off x="3405676" y="27064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19AD2C7A-F5B5-59DE-BFDB-9DACC78EEABF}"/>
              </a:ext>
            </a:extLst>
          </p:cNvPr>
          <p:cNvSpPr/>
          <p:nvPr/>
        </p:nvSpPr>
        <p:spPr>
          <a:xfrm rot="10800000">
            <a:off x="1662484" y="27064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6E1C15-2CC0-4E3B-8342-782C2F548C3B}"/>
              </a:ext>
            </a:extLst>
          </p:cNvPr>
          <p:cNvSpPr/>
          <p:nvPr/>
        </p:nvSpPr>
        <p:spPr>
          <a:xfrm>
            <a:off x="1826331" y="2653145"/>
            <a:ext cx="599433" cy="1746667"/>
          </a:xfrm>
          <a:prstGeom prst="roundRect">
            <a:avLst/>
          </a:prstGeom>
          <a:solidFill>
            <a:srgbClr val="71B0D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238A71-61A6-FA38-1D9D-5064AA030F5D}"/>
              </a:ext>
            </a:extLst>
          </p:cNvPr>
          <p:cNvSpPr/>
          <p:nvPr/>
        </p:nvSpPr>
        <p:spPr>
          <a:xfrm>
            <a:off x="2711240" y="2653145"/>
            <a:ext cx="599433" cy="1746667"/>
          </a:xfrm>
          <a:prstGeom prst="roundRect">
            <a:avLst/>
          </a:prstGeom>
          <a:solidFill>
            <a:srgbClr val="E68B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BD68FE-4F96-79ED-0F36-FF7D2002B739}"/>
                  </a:ext>
                </a:extLst>
              </p:cNvPr>
              <p:cNvSpPr txBox="1"/>
              <p:nvPr/>
            </p:nvSpPr>
            <p:spPr>
              <a:xfrm>
                <a:off x="829341" y="3141757"/>
                <a:ext cx="8249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BD68FE-4F96-79ED-0F36-FF7D2002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1" y="3141757"/>
                <a:ext cx="82496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9E6E7E-A08B-04A4-86EF-79FB0566720B}"/>
              </a:ext>
            </a:extLst>
          </p:cNvPr>
          <p:cNvSpPr txBox="1"/>
          <p:nvPr/>
        </p:nvSpPr>
        <p:spPr>
          <a:xfrm>
            <a:off x="3668177" y="2667421"/>
            <a:ext cx="2707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imagesc(A)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EAED8-D673-6BAF-D4A5-18059D57B0DE}"/>
              </a:ext>
            </a:extLst>
          </p:cNvPr>
          <p:cNvCxnSpPr>
            <a:cxnSpLocks/>
          </p:cNvCxnSpPr>
          <p:nvPr/>
        </p:nvCxnSpPr>
        <p:spPr>
          <a:xfrm>
            <a:off x="3680417" y="3553145"/>
            <a:ext cx="260492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1A17B9-80AF-C4BE-FFD1-AB93EF3C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34" y="155289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C2E15-F8D7-5DA8-BB76-F61629F77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10" b="48681"/>
          <a:stretch/>
        </p:blipFill>
        <p:spPr>
          <a:xfrm>
            <a:off x="744474" y="2036345"/>
            <a:ext cx="5870632" cy="2717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0B8C45-73EA-B851-4F9A-DF7437CBBB93}"/>
              </a:ext>
            </a:extLst>
          </p:cNvPr>
          <p:cNvCxnSpPr/>
          <p:nvPr/>
        </p:nvCxnSpPr>
        <p:spPr>
          <a:xfrm>
            <a:off x="490474" y="2284537"/>
            <a:ext cx="0" cy="24892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A4DB80-209D-541C-8278-6B68A74BFF67}"/>
              </a:ext>
            </a:extLst>
          </p:cNvPr>
          <p:cNvCxnSpPr>
            <a:cxnSpLocks/>
          </p:cNvCxnSpPr>
          <p:nvPr/>
        </p:nvCxnSpPr>
        <p:spPr>
          <a:xfrm>
            <a:off x="744474" y="4944671"/>
            <a:ext cx="56515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7DF63-3A7B-F7DC-D769-589785FB0E33}"/>
                  </a:ext>
                </a:extLst>
              </p:cNvPr>
              <p:cNvSpPr txBox="1"/>
              <p:nvPr/>
            </p:nvSpPr>
            <p:spPr>
              <a:xfrm>
                <a:off x="0" y="3267527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7DF63-3A7B-F7DC-D769-589785FB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7527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1DB75-229A-B04A-F96B-F2FEACC13312}"/>
                  </a:ext>
                </a:extLst>
              </p:cNvPr>
              <p:cNvSpPr txBox="1"/>
              <p:nvPr/>
            </p:nvSpPr>
            <p:spPr>
              <a:xfrm>
                <a:off x="3535359" y="5077480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1DB75-229A-B04A-F96B-F2FEACC1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59" y="5077480"/>
                <a:ext cx="4680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D11E8E0-4DE9-3129-4BF4-F8B6F297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081" y="1600200"/>
            <a:ext cx="5334000" cy="4000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A45E9A-234C-8A7A-FAD8-A77B381E477C}"/>
              </a:ext>
            </a:extLst>
          </p:cNvPr>
          <p:cNvSpPr txBox="1"/>
          <p:nvPr/>
        </p:nvSpPr>
        <p:spPr>
          <a:xfrm>
            <a:off x="8214960" y="953869"/>
            <a:ext cx="2532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surf(X, Y, Z)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A67CAA-BD5B-3A68-992E-BC059F667A0B}"/>
              </a:ext>
            </a:extLst>
          </p:cNvPr>
          <p:cNvSpPr/>
          <p:nvPr/>
        </p:nvSpPr>
        <p:spPr>
          <a:xfrm>
            <a:off x="3394239" y="2734871"/>
            <a:ext cx="990600" cy="3937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A50EF3-C662-42A7-ABC3-78049FDE06C0}"/>
                  </a:ext>
                </a:extLst>
              </p:cNvPr>
              <p:cNvSpPr txBox="1"/>
              <p:nvPr/>
            </p:nvSpPr>
            <p:spPr>
              <a:xfrm>
                <a:off x="2267087" y="2082705"/>
                <a:ext cx="4128887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𝐸𝑎𝑐h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A50EF3-C662-42A7-ABC3-78049FDE0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087" y="2082705"/>
                <a:ext cx="4128887" cy="461665"/>
              </a:xfrm>
              <a:prstGeom prst="rect">
                <a:avLst/>
              </a:prstGeom>
              <a:blipFill>
                <a:blip r:embed="rId6"/>
                <a:stretch>
                  <a:fillRect b="-168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57D9A-323C-30E5-D2DF-64499FEB5F3A}"/>
                  </a:ext>
                </a:extLst>
              </p:cNvPr>
              <p:cNvSpPr txBox="1"/>
              <p:nvPr/>
            </p:nvSpPr>
            <p:spPr>
              <a:xfrm>
                <a:off x="10513500" y="4944671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57D9A-323C-30E5-D2DF-64499FEB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500" y="4944671"/>
                <a:ext cx="4680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DAA518-03EA-B0FC-9B6B-265330A7804D}"/>
                  </a:ext>
                </a:extLst>
              </p:cNvPr>
              <p:cNvSpPr txBox="1"/>
              <p:nvPr/>
            </p:nvSpPr>
            <p:spPr>
              <a:xfrm>
                <a:off x="7594380" y="4734580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DAA518-03EA-B0FC-9B6B-265330A7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380" y="4734580"/>
                <a:ext cx="4729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4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1F9839-4294-B1B5-A0B9-EE0DC89B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29609"/>
              </p:ext>
            </p:extLst>
          </p:nvPr>
        </p:nvGraphicFramePr>
        <p:xfrm>
          <a:off x="4969981" y="1078345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838762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47861989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7248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17262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600C8A64-DBC7-2773-AE34-B251F9417DCC}"/>
              </a:ext>
            </a:extLst>
          </p:cNvPr>
          <p:cNvSpPr/>
          <p:nvPr/>
        </p:nvSpPr>
        <p:spPr>
          <a:xfrm>
            <a:off x="6696829" y="11316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719A465-9B51-4517-49AB-2A9190A95821}"/>
              </a:ext>
            </a:extLst>
          </p:cNvPr>
          <p:cNvSpPr/>
          <p:nvPr/>
        </p:nvSpPr>
        <p:spPr>
          <a:xfrm rot="10800000">
            <a:off x="4953637" y="11316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91D46E-C109-4967-94AB-7D9C643989E2}"/>
              </a:ext>
            </a:extLst>
          </p:cNvPr>
          <p:cNvSpPr/>
          <p:nvPr/>
        </p:nvSpPr>
        <p:spPr>
          <a:xfrm>
            <a:off x="5117484" y="1078345"/>
            <a:ext cx="599433" cy="1746667"/>
          </a:xfrm>
          <a:prstGeom prst="roundRect">
            <a:avLst/>
          </a:prstGeom>
          <a:solidFill>
            <a:srgbClr val="71B0D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A077A-B59F-A7B1-3D40-2A478856D7CE}"/>
              </a:ext>
            </a:extLst>
          </p:cNvPr>
          <p:cNvSpPr/>
          <p:nvPr/>
        </p:nvSpPr>
        <p:spPr>
          <a:xfrm>
            <a:off x="6002393" y="1078345"/>
            <a:ext cx="599433" cy="1746667"/>
          </a:xfrm>
          <a:prstGeom prst="roundRect">
            <a:avLst/>
          </a:prstGeom>
          <a:solidFill>
            <a:srgbClr val="E68B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E67FE3-6DEE-E158-723C-9A21A67ED358}"/>
                  </a:ext>
                </a:extLst>
              </p:cNvPr>
              <p:cNvSpPr txBox="1"/>
              <p:nvPr/>
            </p:nvSpPr>
            <p:spPr>
              <a:xfrm>
                <a:off x="4120494" y="1566957"/>
                <a:ext cx="8249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E67FE3-6DEE-E158-723C-9A21A67E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94" y="1566957"/>
                <a:ext cx="82496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D5584B90-B6B3-0A7B-48C2-A65B566F3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79930"/>
              </p:ext>
            </p:extLst>
          </p:nvPr>
        </p:nvGraphicFramePr>
        <p:xfrm>
          <a:off x="4969981" y="4660468"/>
          <a:ext cx="18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838762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47861989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72484"/>
                  </a:ext>
                </a:extLst>
              </a:tr>
            </a:tbl>
          </a:graphicData>
        </a:graphic>
      </p:graphicFrame>
      <p:sp>
        <p:nvSpPr>
          <p:cNvPr id="3" name="Right Bracket 2">
            <a:extLst>
              <a:ext uri="{FF2B5EF4-FFF2-40B4-BE49-F238E27FC236}">
                <a16:creationId xmlns:a16="http://schemas.microsoft.com/office/drawing/2014/main" id="{A9226FF1-E48D-FE9C-877A-02472602938A}"/>
              </a:ext>
            </a:extLst>
          </p:cNvPr>
          <p:cNvSpPr/>
          <p:nvPr/>
        </p:nvSpPr>
        <p:spPr>
          <a:xfrm>
            <a:off x="6696829" y="4713801"/>
            <a:ext cx="73152" cy="76944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B2AE452F-4518-FE18-0382-31715EAC76D7}"/>
              </a:ext>
            </a:extLst>
          </p:cNvPr>
          <p:cNvSpPr/>
          <p:nvPr/>
        </p:nvSpPr>
        <p:spPr>
          <a:xfrm rot="10800000">
            <a:off x="4953637" y="4713801"/>
            <a:ext cx="73152" cy="76944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0BA79-E9B8-89CB-05F5-EFDF61D45C73}"/>
              </a:ext>
            </a:extLst>
          </p:cNvPr>
          <p:cNvSpPr txBox="1"/>
          <p:nvPr/>
        </p:nvSpPr>
        <p:spPr>
          <a:xfrm>
            <a:off x="3893982" y="3388880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sum(A)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0D81DE-B686-FA6C-F908-CB1E953AC2E9}"/>
              </a:ext>
            </a:extLst>
          </p:cNvPr>
          <p:cNvCxnSpPr>
            <a:cxnSpLocks/>
          </p:cNvCxnSpPr>
          <p:nvPr/>
        </p:nvCxnSpPr>
        <p:spPr>
          <a:xfrm>
            <a:off x="5833781" y="3044168"/>
            <a:ext cx="0" cy="150243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EA19C0-311B-9D2D-7E50-46EC82769EC0}"/>
              </a:ext>
            </a:extLst>
          </p:cNvPr>
          <p:cNvSpPr/>
          <p:nvPr/>
        </p:nvSpPr>
        <p:spPr>
          <a:xfrm>
            <a:off x="5117484" y="4713800"/>
            <a:ext cx="599433" cy="769442"/>
          </a:xfrm>
          <a:prstGeom prst="roundRect">
            <a:avLst/>
          </a:prstGeom>
          <a:solidFill>
            <a:srgbClr val="71B0D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4711D0-CB71-4079-9BFD-454C9211DD71}"/>
              </a:ext>
            </a:extLst>
          </p:cNvPr>
          <p:cNvSpPr/>
          <p:nvPr/>
        </p:nvSpPr>
        <p:spPr>
          <a:xfrm>
            <a:off x="6002393" y="4707426"/>
            <a:ext cx="599433" cy="769442"/>
          </a:xfrm>
          <a:prstGeom prst="roundRect">
            <a:avLst/>
          </a:prstGeom>
          <a:solidFill>
            <a:srgbClr val="E68B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4BA17-45D9-2811-9DC0-DC25E06938A7}"/>
              </a:ext>
            </a:extLst>
          </p:cNvPr>
          <p:cNvSpPr txBox="1"/>
          <p:nvPr/>
        </p:nvSpPr>
        <p:spPr>
          <a:xfrm>
            <a:off x="4156090" y="773511"/>
            <a:ext cx="257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Examples of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DF97-D0C5-979E-6854-24B1F10AA825}"/>
              </a:ext>
            </a:extLst>
          </p:cNvPr>
          <p:cNvSpPr txBox="1"/>
          <p:nvPr/>
        </p:nvSpPr>
        <p:spPr>
          <a:xfrm>
            <a:off x="802270" y="1564757"/>
            <a:ext cx="203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 of Exam Scores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263B2A-9A45-FB1B-FB5A-208468D2887B}"/>
              </a:ext>
            </a:extLst>
          </p:cNvPr>
          <p:cNvSpPr txBox="1"/>
          <p:nvPr/>
        </p:nvSpPr>
        <p:spPr>
          <a:xfrm>
            <a:off x="3611820" y="1564757"/>
            <a:ext cx="36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Sound Signals from Various Channels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08805DE-3711-3A1B-F535-BA70B97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80" y="2174439"/>
            <a:ext cx="2285714" cy="1695238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23388FE9-B36C-0E34-A677-2963D868380B}"/>
              </a:ext>
            </a:extLst>
          </p:cNvPr>
          <p:cNvGrpSpPr/>
          <p:nvPr/>
        </p:nvGrpSpPr>
        <p:grpSpPr>
          <a:xfrm>
            <a:off x="3611820" y="1975140"/>
            <a:ext cx="3322427" cy="2093835"/>
            <a:chOff x="6597284" y="1995566"/>
            <a:chExt cx="3322427" cy="20938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CEBA85-8A04-3F74-4A0C-957EDF56FC3F}"/>
                </a:ext>
              </a:extLst>
            </p:cNvPr>
            <p:cNvSpPr/>
            <p:nvPr/>
          </p:nvSpPr>
          <p:spPr>
            <a:xfrm>
              <a:off x="7259645" y="2369774"/>
              <a:ext cx="107403" cy="182099"/>
            </a:xfrm>
            <a:prstGeom prst="roundRect">
              <a:avLst>
                <a:gd name="adj" fmla="val 47437"/>
              </a:avLst>
            </a:prstGeom>
            <a:solidFill>
              <a:srgbClr val="F9F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70A0346-CDCD-E09C-89D2-4A39B5C26A23}"/>
                </a:ext>
              </a:extLst>
            </p:cNvPr>
            <p:cNvSpPr/>
            <p:nvPr/>
          </p:nvSpPr>
          <p:spPr>
            <a:xfrm>
              <a:off x="7493777" y="2309683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F9D8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76DB83B-6781-A763-D493-35181FAF2499}"/>
                </a:ext>
              </a:extLst>
            </p:cNvPr>
            <p:cNvSpPr/>
            <p:nvPr/>
          </p:nvSpPr>
          <p:spPr>
            <a:xfrm>
              <a:off x="7727909" y="1995566"/>
              <a:ext cx="107403" cy="930515"/>
            </a:xfrm>
            <a:prstGeom prst="roundRect">
              <a:avLst>
                <a:gd name="adj" fmla="val 47437"/>
              </a:avLst>
            </a:prstGeom>
            <a:solidFill>
              <a:srgbClr val="F4B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AEAEE05-9E40-C5F8-E210-30BFF680A3B8}"/>
                </a:ext>
              </a:extLst>
            </p:cNvPr>
            <p:cNvSpPr/>
            <p:nvPr/>
          </p:nvSpPr>
          <p:spPr>
            <a:xfrm>
              <a:off x="7962040" y="2113019"/>
              <a:ext cx="107403" cy="695610"/>
            </a:xfrm>
            <a:prstGeom prst="roundRect">
              <a:avLst>
                <a:gd name="adj" fmla="val 47437"/>
              </a:avLst>
            </a:prstGeom>
            <a:solidFill>
              <a:srgbClr val="B6C5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E964E41-9190-4B80-E445-F90C8054BCC1}"/>
                </a:ext>
              </a:extLst>
            </p:cNvPr>
            <p:cNvSpPr/>
            <p:nvPr/>
          </p:nvSpPr>
          <p:spPr>
            <a:xfrm>
              <a:off x="8196172" y="2230471"/>
              <a:ext cx="107403" cy="460705"/>
            </a:xfrm>
            <a:prstGeom prst="roundRect">
              <a:avLst>
                <a:gd name="adj" fmla="val 47437"/>
              </a:avLst>
            </a:prstGeom>
            <a:solidFill>
              <a:srgbClr val="65CD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A80071-55D5-49C3-5DEC-CB2B20C04ED7}"/>
                </a:ext>
              </a:extLst>
            </p:cNvPr>
            <p:cNvSpPr/>
            <p:nvPr/>
          </p:nvSpPr>
          <p:spPr>
            <a:xfrm>
              <a:off x="8430304" y="2309683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2EC4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1128CD2-25FE-808D-51CE-B77806B1240B}"/>
                </a:ext>
              </a:extLst>
            </p:cNvPr>
            <p:cNvSpPr/>
            <p:nvPr/>
          </p:nvSpPr>
          <p:spPr>
            <a:xfrm>
              <a:off x="8664436" y="2230471"/>
              <a:ext cx="107403" cy="460705"/>
            </a:xfrm>
            <a:prstGeom prst="roundRect">
              <a:avLst>
                <a:gd name="adj" fmla="val 47437"/>
              </a:avLst>
            </a:prstGeom>
            <a:solidFill>
              <a:srgbClr val="02B7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8ED69E7-47E0-F167-0257-C1C07A4FD47A}"/>
                </a:ext>
              </a:extLst>
            </p:cNvPr>
            <p:cNvSpPr/>
            <p:nvPr/>
          </p:nvSpPr>
          <p:spPr>
            <a:xfrm>
              <a:off x="8905065" y="2113019"/>
              <a:ext cx="107403" cy="695610"/>
            </a:xfrm>
            <a:prstGeom prst="roundRect">
              <a:avLst>
                <a:gd name="adj" fmla="val 47437"/>
              </a:avLst>
            </a:prstGeom>
            <a:solidFill>
              <a:srgbClr val="23A0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ECB5AB-68D6-1F72-8A51-C07C517E2DFA}"/>
                </a:ext>
              </a:extLst>
            </p:cNvPr>
            <p:cNvSpPr/>
            <p:nvPr/>
          </p:nvSpPr>
          <p:spPr>
            <a:xfrm>
              <a:off x="9134322" y="2050195"/>
              <a:ext cx="107403" cy="821257"/>
            </a:xfrm>
            <a:prstGeom prst="roundRect">
              <a:avLst>
                <a:gd name="adj" fmla="val 47437"/>
              </a:avLst>
            </a:prstGeom>
            <a:solidFill>
              <a:srgbClr val="2F82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0BF97B0-E9E2-92F7-30BA-B7E1D568284E}"/>
                </a:ext>
              </a:extLst>
            </p:cNvPr>
            <p:cNvSpPr/>
            <p:nvPr/>
          </p:nvSpPr>
          <p:spPr>
            <a:xfrm>
              <a:off x="9363579" y="2113019"/>
              <a:ext cx="107403" cy="695610"/>
            </a:xfrm>
            <a:prstGeom prst="roundRect">
              <a:avLst>
                <a:gd name="adj" fmla="val 47437"/>
              </a:avLst>
            </a:prstGeom>
            <a:solidFill>
              <a:srgbClr val="466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53C5F7-B800-FDB8-CF31-C6A202C8237E}"/>
                </a:ext>
              </a:extLst>
            </p:cNvPr>
            <p:cNvSpPr/>
            <p:nvPr/>
          </p:nvSpPr>
          <p:spPr>
            <a:xfrm>
              <a:off x="9587944" y="2230471"/>
              <a:ext cx="107403" cy="460705"/>
            </a:xfrm>
            <a:prstGeom prst="roundRect">
              <a:avLst>
                <a:gd name="adj" fmla="val 47437"/>
              </a:avLst>
            </a:prstGeom>
            <a:solidFill>
              <a:srgbClr val="474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DC768C3-4B28-CA44-6FBC-FC48486819E0}"/>
                </a:ext>
              </a:extLst>
            </p:cNvPr>
            <p:cNvSpPr/>
            <p:nvPr/>
          </p:nvSpPr>
          <p:spPr>
            <a:xfrm>
              <a:off x="9812308" y="2309683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3E26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AD4913C-ECDA-07AD-A82A-E9F53302A642}"/>
                </a:ext>
              </a:extLst>
            </p:cNvPr>
            <p:cNvSpPr/>
            <p:nvPr/>
          </p:nvSpPr>
          <p:spPr>
            <a:xfrm>
              <a:off x="7259645" y="3326857"/>
              <a:ext cx="107403" cy="460706"/>
            </a:xfrm>
            <a:prstGeom prst="roundRect">
              <a:avLst>
                <a:gd name="adj" fmla="val 47437"/>
              </a:avLst>
            </a:prstGeom>
            <a:solidFill>
              <a:srgbClr val="F9F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288D314-F771-11C4-6DF5-995E86525A88}"/>
                </a:ext>
              </a:extLst>
            </p:cNvPr>
            <p:cNvSpPr/>
            <p:nvPr/>
          </p:nvSpPr>
          <p:spPr>
            <a:xfrm>
              <a:off x="7493777" y="3406069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F9D8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7F71F8B7-A05B-9571-1F1F-FFD2AE341532}"/>
                </a:ext>
              </a:extLst>
            </p:cNvPr>
            <p:cNvSpPr/>
            <p:nvPr/>
          </p:nvSpPr>
          <p:spPr>
            <a:xfrm>
              <a:off x="7727909" y="3291719"/>
              <a:ext cx="107403" cy="530982"/>
            </a:xfrm>
            <a:prstGeom prst="roundRect">
              <a:avLst>
                <a:gd name="adj" fmla="val 47437"/>
              </a:avLst>
            </a:prstGeom>
            <a:solidFill>
              <a:srgbClr val="F4B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4317848-D4E1-97E5-915F-073E079DAE9E}"/>
                </a:ext>
              </a:extLst>
            </p:cNvPr>
            <p:cNvSpPr/>
            <p:nvPr/>
          </p:nvSpPr>
          <p:spPr>
            <a:xfrm>
              <a:off x="7962040" y="3133100"/>
              <a:ext cx="107403" cy="848220"/>
            </a:xfrm>
            <a:prstGeom prst="roundRect">
              <a:avLst>
                <a:gd name="adj" fmla="val 47437"/>
              </a:avLst>
            </a:prstGeom>
            <a:solidFill>
              <a:srgbClr val="B6C5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0DABBF4-C9D9-6F0F-79A4-BC03BCFEC385}"/>
                </a:ext>
              </a:extLst>
            </p:cNvPr>
            <p:cNvSpPr/>
            <p:nvPr/>
          </p:nvSpPr>
          <p:spPr>
            <a:xfrm>
              <a:off x="8196172" y="3209404"/>
              <a:ext cx="107403" cy="695612"/>
            </a:xfrm>
            <a:prstGeom prst="roundRect">
              <a:avLst>
                <a:gd name="adj" fmla="val 47437"/>
              </a:avLst>
            </a:prstGeom>
            <a:solidFill>
              <a:srgbClr val="65CD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34F5294-BC8E-1DB8-7150-AE89399989E3}"/>
                </a:ext>
              </a:extLst>
            </p:cNvPr>
            <p:cNvSpPr/>
            <p:nvPr/>
          </p:nvSpPr>
          <p:spPr>
            <a:xfrm>
              <a:off x="8430304" y="3133099"/>
              <a:ext cx="107403" cy="848222"/>
            </a:xfrm>
            <a:prstGeom prst="roundRect">
              <a:avLst>
                <a:gd name="adj" fmla="val 47437"/>
              </a:avLst>
            </a:prstGeom>
            <a:solidFill>
              <a:srgbClr val="2EC4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BCA9BAB-A466-F129-8265-C56B3BD58185}"/>
                </a:ext>
              </a:extLst>
            </p:cNvPr>
            <p:cNvSpPr/>
            <p:nvPr/>
          </p:nvSpPr>
          <p:spPr>
            <a:xfrm>
              <a:off x="8664436" y="3209404"/>
              <a:ext cx="107403" cy="695612"/>
            </a:xfrm>
            <a:prstGeom prst="roundRect">
              <a:avLst>
                <a:gd name="adj" fmla="val 47437"/>
              </a:avLst>
            </a:prstGeom>
            <a:solidFill>
              <a:srgbClr val="02B7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E1D8638-A285-81E1-054C-7343619318FB}"/>
                </a:ext>
              </a:extLst>
            </p:cNvPr>
            <p:cNvSpPr/>
            <p:nvPr/>
          </p:nvSpPr>
          <p:spPr>
            <a:xfrm>
              <a:off x="8905065" y="3453645"/>
              <a:ext cx="107403" cy="207130"/>
            </a:xfrm>
            <a:prstGeom prst="roundRect">
              <a:avLst>
                <a:gd name="adj" fmla="val 47437"/>
              </a:avLst>
            </a:prstGeom>
            <a:solidFill>
              <a:srgbClr val="23A0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02161AD-5475-230A-B9F0-32E866C1374A}"/>
                </a:ext>
              </a:extLst>
            </p:cNvPr>
            <p:cNvSpPr/>
            <p:nvPr/>
          </p:nvSpPr>
          <p:spPr>
            <a:xfrm>
              <a:off x="9134322" y="3372544"/>
              <a:ext cx="107403" cy="369332"/>
            </a:xfrm>
            <a:prstGeom prst="roundRect">
              <a:avLst>
                <a:gd name="adj" fmla="val 47437"/>
              </a:avLst>
            </a:prstGeom>
            <a:solidFill>
              <a:srgbClr val="2F82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E2DCE04-82E6-FA0A-AFD3-AB492AEE27CB}"/>
                </a:ext>
              </a:extLst>
            </p:cNvPr>
            <p:cNvSpPr/>
            <p:nvPr/>
          </p:nvSpPr>
          <p:spPr>
            <a:xfrm>
              <a:off x="9363579" y="3326858"/>
              <a:ext cx="107403" cy="460704"/>
            </a:xfrm>
            <a:prstGeom prst="roundRect">
              <a:avLst>
                <a:gd name="adj" fmla="val 47437"/>
              </a:avLst>
            </a:prstGeom>
            <a:solidFill>
              <a:srgbClr val="466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2D0EE29-E4EA-93AD-ED07-934B52BFDEA7}"/>
                </a:ext>
              </a:extLst>
            </p:cNvPr>
            <p:cNvSpPr/>
            <p:nvPr/>
          </p:nvSpPr>
          <p:spPr>
            <a:xfrm>
              <a:off x="9587944" y="3234569"/>
              <a:ext cx="107403" cy="645282"/>
            </a:xfrm>
            <a:prstGeom prst="roundRect">
              <a:avLst>
                <a:gd name="adj" fmla="val 47437"/>
              </a:avLst>
            </a:prstGeom>
            <a:solidFill>
              <a:srgbClr val="474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D9C8C14-6DD6-2AA9-6062-7B7110B8CE88}"/>
                </a:ext>
              </a:extLst>
            </p:cNvPr>
            <p:cNvSpPr/>
            <p:nvPr/>
          </p:nvSpPr>
          <p:spPr>
            <a:xfrm>
              <a:off x="9812308" y="3025019"/>
              <a:ext cx="107403" cy="1064382"/>
            </a:xfrm>
            <a:prstGeom prst="roundRect">
              <a:avLst>
                <a:gd name="adj" fmla="val 47437"/>
              </a:avLst>
            </a:prstGeom>
            <a:solidFill>
              <a:srgbClr val="3E26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CE72C25-D3BA-0408-AAAE-0FFD73558722}"/>
                </a:ext>
              </a:extLst>
            </p:cNvPr>
            <p:cNvSpPr txBox="1"/>
            <p:nvPr/>
          </p:nvSpPr>
          <p:spPr>
            <a:xfrm>
              <a:off x="6597284" y="225504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Ch1: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A52905-8DAA-C737-190E-548E519D6FD2}"/>
                </a:ext>
              </a:extLst>
            </p:cNvPr>
            <p:cNvSpPr txBox="1"/>
            <p:nvPr/>
          </p:nvSpPr>
          <p:spPr>
            <a:xfrm>
              <a:off x="6597284" y="337254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Ch2: </a:t>
              </a:r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3E85671-1F79-42AD-B819-9B32F48E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98" y="1175793"/>
            <a:ext cx="4876800" cy="36576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A4794BB7-9F27-3FFA-6597-720DD8254180}"/>
              </a:ext>
            </a:extLst>
          </p:cNvPr>
          <p:cNvSpPr txBox="1"/>
          <p:nvPr/>
        </p:nvSpPr>
        <p:spPr>
          <a:xfrm>
            <a:off x="8441648" y="1564757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Latitudes and Longitudes</a:t>
            </a:r>
          </a:p>
        </p:txBody>
      </p:sp>
    </p:spTree>
    <p:extLst>
      <p:ext uri="{BB962C8B-B14F-4D97-AF65-F5344CB8AC3E}">
        <p14:creationId xmlns:p14="http://schemas.microsoft.com/office/powerpoint/2010/main" val="16588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6022C-F79A-D509-2463-7064FBB3E730}"/>
              </a:ext>
            </a:extLst>
          </p:cNvPr>
          <p:cNvSpPr/>
          <p:nvPr/>
        </p:nvSpPr>
        <p:spPr>
          <a:xfrm>
            <a:off x="701729" y="466352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05A54-C001-BEF4-7007-BDC6B87438DB}"/>
              </a:ext>
            </a:extLst>
          </p:cNvPr>
          <p:cNvSpPr/>
          <p:nvPr/>
        </p:nvSpPr>
        <p:spPr>
          <a:xfrm>
            <a:off x="697823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B3A71-6773-81D4-25E4-30F5BEBCDEC3}"/>
              </a:ext>
            </a:extLst>
          </p:cNvPr>
          <p:cNvSpPr/>
          <p:nvPr/>
        </p:nvSpPr>
        <p:spPr>
          <a:xfrm>
            <a:off x="1377444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205EC-6B82-F9EE-0806-B334444EB708}"/>
              </a:ext>
            </a:extLst>
          </p:cNvPr>
          <p:cNvSpPr/>
          <p:nvPr/>
        </p:nvSpPr>
        <p:spPr>
          <a:xfrm>
            <a:off x="697823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6D594-7329-1433-2588-83F0517D5334}"/>
              </a:ext>
            </a:extLst>
          </p:cNvPr>
          <p:cNvSpPr/>
          <p:nvPr/>
        </p:nvSpPr>
        <p:spPr>
          <a:xfrm>
            <a:off x="1377444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725C7-E3D2-D787-A7BB-267E15B26F28}"/>
              </a:ext>
            </a:extLst>
          </p:cNvPr>
          <p:cNvSpPr/>
          <p:nvPr/>
        </p:nvSpPr>
        <p:spPr>
          <a:xfrm>
            <a:off x="2053159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71653-7C50-CBFC-42F3-CF0BB80162FF}"/>
              </a:ext>
            </a:extLst>
          </p:cNvPr>
          <p:cNvSpPr/>
          <p:nvPr/>
        </p:nvSpPr>
        <p:spPr>
          <a:xfrm>
            <a:off x="2732780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65A8D-0F1B-8A8B-3907-E2D6DC2414BB}"/>
              </a:ext>
            </a:extLst>
          </p:cNvPr>
          <p:cNvSpPr/>
          <p:nvPr/>
        </p:nvSpPr>
        <p:spPr>
          <a:xfrm>
            <a:off x="2053159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1FF4C-F60E-5AD8-4748-A00E2483DEB7}"/>
              </a:ext>
            </a:extLst>
          </p:cNvPr>
          <p:cNvSpPr/>
          <p:nvPr/>
        </p:nvSpPr>
        <p:spPr>
          <a:xfrm>
            <a:off x="2732780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97699-F727-305D-0E5D-70CB342F126A}"/>
              </a:ext>
            </a:extLst>
          </p:cNvPr>
          <p:cNvSpPr/>
          <p:nvPr/>
        </p:nvSpPr>
        <p:spPr>
          <a:xfrm>
            <a:off x="697823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1A0A7-6DBC-99D2-0DE0-9CDDEE2407E8}"/>
              </a:ext>
            </a:extLst>
          </p:cNvPr>
          <p:cNvSpPr/>
          <p:nvPr/>
        </p:nvSpPr>
        <p:spPr>
          <a:xfrm>
            <a:off x="1377444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01FFD-BC45-C977-E2F5-3FD5796B8402}"/>
              </a:ext>
            </a:extLst>
          </p:cNvPr>
          <p:cNvSpPr/>
          <p:nvPr/>
        </p:nvSpPr>
        <p:spPr>
          <a:xfrm>
            <a:off x="2053159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346E5-A286-924A-B33E-365E70303A7A}"/>
              </a:ext>
            </a:extLst>
          </p:cNvPr>
          <p:cNvSpPr/>
          <p:nvPr/>
        </p:nvSpPr>
        <p:spPr>
          <a:xfrm>
            <a:off x="2732780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F6CBD8-E468-6870-93FA-9E7B8B3E0F0C}"/>
              </a:ext>
            </a:extLst>
          </p:cNvPr>
          <p:cNvSpPr/>
          <p:nvPr/>
        </p:nvSpPr>
        <p:spPr>
          <a:xfrm>
            <a:off x="4486329" y="466352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AD2DC-F4F1-B80E-3EBB-FDC589FDCB3A}"/>
              </a:ext>
            </a:extLst>
          </p:cNvPr>
          <p:cNvSpPr/>
          <p:nvPr/>
        </p:nvSpPr>
        <p:spPr>
          <a:xfrm>
            <a:off x="4482423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B2C51D-A5D9-B167-2B34-3DCB023FE067}"/>
              </a:ext>
            </a:extLst>
          </p:cNvPr>
          <p:cNvSpPr/>
          <p:nvPr/>
        </p:nvSpPr>
        <p:spPr>
          <a:xfrm>
            <a:off x="5162044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10711A-5D3F-F041-0FD1-829C87BFD046}"/>
              </a:ext>
            </a:extLst>
          </p:cNvPr>
          <p:cNvSpPr/>
          <p:nvPr/>
        </p:nvSpPr>
        <p:spPr>
          <a:xfrm>
            <a:off x="4482423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6C805C-8F42-E2E8-09A2-578DE2900020}"/>
              </a:ext>
            </a:extLst>
          </p:cNvPr>
          <p:cNvSpPr/>
          <p:nvPr/>
        </p:nvSpPr>
        <p:spPr>
          <a:xfrm>
            <a:off x="5162044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52D7D2-8652-CD43-F78A-94A18884C483}"/>
              </a:ext>
            </a:extLst>
          </p:cNvPr>
          <p:cNvSpPr/>
          <p:nvPr/>
        </p:nvSpPr>
        <p:spPr>
          <a:xfrm>
            <a:off x="5837759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37C333-A263-54F6-B62B-F8FF35600C26}"/>
              </a:ext>
            </a:extLst>
          </p:cNvPr>
          <p:cNvSpPr/>
          <p:nvPr/>
        </p:nvSpPr>
        <p:spPr>
          <a:xfrm>
            <a:off x="6517380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35635E-79C5-5896-9DB2-47F9D158B74D}"/>
              </a:ext>
            </a:extLst>
          </p:cNvPr>
          <p:cNvSpPr/>
          <p:nvPr/>
        </p:nvSpPr>
        <p:spPr>
          <a:xfrm>
            <a:off x="5837759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08557B-F1F7-598A-5758-B21124E37066}"/>
              </a:ext>
            </a:extLst>
          </p:cNvPr>
          <p:cNvSpPr/>
          <p:nvPr/>
        </p:nvSpPr>
        <p:spPr>
          <a:xfrm>
            <a:off x="6517380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87188-1804-21C5-56A6-50361A689B0D}"/>
              </a:ext>
            </a:extLst>
          </p:cNvPr>
          <p:cNvSpPr/>
          <p:nvPr/>
        </p:nvSpPr>
        <p:spPr>
          <a:xfrm>
            <a:off x="4482423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F00384-20AA-1C13-E04E-E86755D4111D}"/>
              </a:ext>
            </a:extLst>
          </p:cNvPr>
          <p:cNvSpPr/>
          <p:nvPr/>
        </p:nvSpPr>
        <p:spPr>
          <a:xfrm>
            <a:off x="5162044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F6DD4C-E1B8-9B25-42AE-BFC290C33FF5}"/>
              </a:ext>
            </a:extLst>
          </p:cNvPr>
          <p:cNvSpPr/>
          <p:nvPr/>
        </p:nvSpPr>
        <p:spPr>
          <a:xfrm>
            <a:off x="5837759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AA6351-F6E3-C94B-9E36-9F4EE9AD0BBD}"/>
              </a:ext>
            </a:extLst>
          </p:cNvPr>
          <p:cNvSpPr/>
          <p:nvPr/>
        </p:nvSpPr>
        <p:spPr>
          <a:xfrm>
            <a:off x="6517380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BBB416-25F2-BADB-3268-4EC98DABDEA2}"/>
              </a:ext>
            </a:extLst>
          </p:cNvPr>
          <p:cNvSpPr/>
          <p:nvPr/>
        </p:nvSpPr>
        <p:spPr>
          <a:xfrm>
            <a:off x="8274835" y="466352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B61EB-1CF7-EC1C-571F-32811A311632}"/>
              </a:ext>
            </a:extLst>
          </p:cNvPr>
          <p:cNvSpPr/>
          <p:nvPr/>
        </p:nvSpPr>
        <p:spPr>
          <a:xfrm>
            <a:off x="8270929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6EE16C-A4EF-08BA-566E-C0AB6663AF6D}"/>
              </a:ext>
            </a:extLst>
          </p:cNvPr>
          <p:cNvSpPr/>
          <p:nvPr/>
        </p:nvSpPr>
        <p:spPr>
          <a:xfrm>
            <a:off x="8950550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AD3AE-82A8-E558-EC2D-EA427B49D7F8}"/>
              </a:ext>
            </a:extLst>
          </p:cNvPr>
          <p:cNvSpPr/>
          <p:nvPr/>
        </p:nvSpPr>
        <p:spPr>
          <a:xfrm>
            <a:off x="8270929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49D2F-2346-C10E-E33B-7F8A086A7BED}"/>
              </a:ext>
            </a:extLst>
          </p:cNvPr>
          <p:cNvSpPr/>
          <p:nvPr/>
        </p:nvSpPr>
        <p:spPr>
          <a:xfrm>
            <a:off x="8950550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7CDFE7-80B5-6080-FFEB-838FDCECD54B}"/>
              </a:ext>
            </a:extLst>
          </p:cNvPr>
          <p:cNvSpPr/>
          <p:nvPr/>
        </p:nvSpPr>
        <p:spPr>
          <a:xfrm>
            <a:off x="9626265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B8F501-D778-0917-9DFE-1DDE7149AB20}"/>
              </a:ext>
            </a:extLst>
          </p:cNvPr>
          <p:cNvSpPr/>
          <p:nvPr/>
        </p:nvSpPr>
        <p:spPr>
          <a:xfrm>
            <a:off x="10305886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F9FBB6-1881-9977-618E-48D514DF673B}"/>
              </a:ext>
            </a:extLst>
          </p:cNvPr>
          <p:cNvSpPr/>
          <p:nvPr/>
        </p:nvSpPr>
        <p:spPr>
          <a:xfrm>
            <a:off x="9626265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B370D1-1D73-5957-509D-C30FB1164BEB}"/>
              </a:ext>
            </a:extLst>
          </p:cNvPr>
          <p:cNvSpPr/>
          <p:nvPr/>
        </p:nvSpPr>
        <p:spPr>
          <a:xfrm>
            <a:off x="10305886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691138-C9AD-38CB-1B37-80BE1991597A}"/>
              </a:ext>
            </a:extLst>
          </p:cNvPr>
          <p:cNvSpPr/>
          <p:nvPr/>
        </p:nvSpPr>
        <p:spPr>
          <a:xfrm>
            <a:off x="8270929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94E28-4FFA-8E75-D55E-418541412511}"/>
              </a:ext>
            </a:extLst>
          </p:cNvPr>
          <p:cNvSpPr/>
          <p:nvPr/>
        </p:nvSpPr>
        <p:spPr>
          <a:xfrm>
            <a:off x="8950550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2B1695-6A47-2FFD-A3BF-01779B9D52D7}"/>
              </a:ext>
            </a:extLst>
          </p:cNvPr>
          <p:cNvSpPr/>
          <p:nvPr/>
        </p:nvSpPr>
        <p:spPr>
          <a:xfrm>
            <a:off x="9626265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1DAB3F-9C8E-792C-0CBD-CA23D25C9DA0}"/>
              </a:ext>
            </a:extLst>
          </p:cNvPr>
          <p:cNvSpPr/>
          <p:nvPr/>
        </p:nvSpPr>
        <p:spPr>
          <a:xfrm>
            <a:off x="10305886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5A53B46C-8C73-38CA-046F-607551E14E4D}"/>
              </a:ext>
            </a:extLst>
          </p:cNvPr>
          <p:cNvSpPr/>
          <p:nvPr/>
        </p:nvSpPr>
        <p:spPr>
          <a:xfrm>
            <a:off x="3607797" y="1150269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quals 54">
            <a:extLst>
              <a:ext uri="{FF2B5EF4-FFF2-40B4-BE49-F238E27FC236}">
                <a16:creationId xmlns:a16="http://schemas.microsoft.com/office/drawing/2014/main" id="{82AE3D86-37EE-98C7-80DC-FC246713D5F0}"/>
              </a:ext>
            </a:extLst>
          </p:cNvPr>
          <p:cNvSpPr/>
          <p:nvPr/>
        </p:nvSpPr>
        <p:spPr>
          <a:xfrm>
            <a:off x="7274812" y="999698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/>
              <p:nvPr/>
            </p:nvSpPr>
            <p:spPr>
              <a:xfrm>
                <a:off x="1350091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1" y="2509510"/>
                <a:ext cx="1403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/>
              <p:nvPr/>
            </p:nvSpPr>
            <p:spPr>
              <a:xfrm>
                <a:off x="5133331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1" y="2509510"/>
                <a:ext cx="1403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C75ABC-1A3E-0E76-E579-BF1E43866AF2}"/>
                  </a:ext>
                </a:extLst>
              </p:cNvPr>
              <p:cNvSpPr txBox="1"/>
              <p:nvPr/>
            </p:nvSpPr>
            <p:spPr>
              <a:xfrm>
                <a:off x="8924695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C75ABC-1A3E-0E76-E579-BF1E43866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695" y="2509510"/>
                <a:ext cx="14031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84DFDDCE-BD1F-F0FA-D8BC-BE66B02FFB1A}"/>
              </a:ext>
            </a:extLst>
          </p:cNvPr>
          <p:cNvSpPr/>
          <p:nvPr/>
        </p:nvSpPr>
        <p:spPr>
          <a:xfrm>
            <a:off x="701729" y="3189131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7F1054-8820-41FD-51E7-28996C54D9DA}"/>
              </a:ext>
            </a:extLst>
          </p:cNvPr>
          <p:cNvSpPr/>
          <p:nvPr/>
        </p:nvSpPr>
        <p:spPr>
          <a:xfrm>
            <a:off x="697823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EFB96-A8AD-0001-8AAC-D381C66268E3}"/>
              </a:ext>
            </a:extLst>
          </p:cNvPr>
          <p:cNvSpPr/>
          <p:nvPr/>
        </p:nvSpPr>
        <p:spPr>
          <a:xfrm>
            <a:off x="1377444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CABE71-A399-D647-E1FA-E099FB098390}"/>
              </a:ext>
            </a:extLst>
          </p:cNvPr>
          <p:cNvSpPr/>
          <p:nvPr/>
        </p:nvSpPr>
        <p:spPr>
          <a:xfrm>
            <a:off x="697823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B5AC31-21F9-C180-45AC-4BBEF60FF79A}"/>
              </a:ext>
            </a:extLst>
          </p:cNvPr>
          <p:cNvSpPr/>
          <p:nvPr/>
        </p:nvSpPr>
        <p:spPr>
          <a:xfrm>
            <a:off x="1377444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5FCDB0-3D9F-A76D-EDF9-B81898984773}"/>
              </a:ext>
            </a:extLst>
          </p:cNvPr>
          <p:cNvSpPr/>
          <p:nvPr/>
        </p:nvSpPr>
        <p:spPr>
          <a:xfrm>
            <a:off x="2053159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177D3A-CD2E-0690-6B4E-79478DA63FE3}"/>
              </a:ext>
            </a:extLst>
          </p:cNvPr>
          <p:cNvSpPr/>
          <p:nvPr/>
        </p:nvSpPr>
        <p:spPr>
          <a:xfrm>
            <a:off x="2732780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E73B15-8C00-90F8-3E3F-B9F5446D8592}"/>
              </a:ext>
            </a:extLst>
          </p:cNvPr>
          <p:cNvSpPr/>
          <p:nvPr/>
        </p:nvSpPr>
        <p:spPr>
          <a:xfrm>
            <a:off x="2053159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87485E-A566-46C8-DA3C-BDA568BF6E8A}"/>
              </a:ext>
            </a:extLst>
          </p:cNvPr>
          <p:cNvSpPr/>
          <p:nvPr/>
        </p:nvSpPr>
        <p:spPr>
          <a:xfrm>
            <a:off x="2732780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794DC-D024-EE45-B507-6D191253870F}"/>
              </a:ext>
            </a:extLst>
          </p:cNvPr>
          <p:cNvSpPr/>
          <p:nvPr/>
        </p:nvSpPr>
        <p:spPr>
          <a:xfrm>
            <a:off x="697823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74CD7F-FEE2-D40B-AAA0-4BEF87B7004A}"/>
              </a:ext>
            </a:extLst>
          </p:cNvPr>
          <p:cNvSpPr/>
          <p:nvPr/>
        </p:nvSpPr>
        <p:spPr>
          <a:xfrm>
            <a:off x="1377444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D72474-A81D-8877-B09D-627F927CF3A6}"/>
              </a:ext>
            </a:extLst>
          </p:cNvPr>
          <p:cNvSpPr/>
          <p:nvPr/>
        </p:nvSpPr>
        <p:spPr>
          <a:xfrm>
            <a:off x="2053159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CF7122-E224-5076-1D1D-247072821746}"/>
              </a:ext>
            </a:extLst>
          </p:cNvPr>
          <p:cNvSpPr/>
          <p:nvPr/>
        </p:nvSpPr>
        <p:spPr>
          <a:xfrm>
            <a:off x="2732780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69B3E9-3F25-E9F5-A49D-38ABC0BC5313}"/>
              </a:ext>
            </a:extLst>
          </p:cNvPr>
          <p:cNvSpPr/>
          <p:nvPr/>
        </p:nvSpPr>
        <p:spPr>
          <a:xfrm>
            <a:off x="5501855" y="3876704"/>
            <a:ext cx="679621" cy="67962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7F7F77-6A04-93A6-3927-DFBFF964571A}"/>
              </a:ext>
            </a:extLst>
          </p:cNvPr>
          <p:cNvSpPr/>
          <p:nvPr/>
        </p:nvSpPr>
        <p:spPr>
          <a:xfrm>
            <a:off x="5497949" y="388100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175E38-1E05-AC7F-C03F-4B6ACD74F729}"/>
              </a:ext>
            </a:extLst>
          </p:cNvPr>
          <p:cNvSpPr/>
          <p:nvPr/>
        </p:nvSpPr>
        <p:spPr>
          <a:xfrm>
            <a:off x="8274835" y="3189131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E11107-1979-AD55-6831-6A38A0F6C61D}"/>
              </a:ext>
            </a:extLst>
          </p:cNvPr>
          <p:cNvSpPr/>
          <p:nvPr/>
        </p:nvSpPr>
        <p:spPr>
          <a:xfrm>
            <a:off x="8270929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89C00C-2548-6005-61FC-7D6725AC2D96}"/>
              </a:ext>
            </a:extLst>
          </p:cNvPr>
          <p:cNvSpPr/>
          <p:nvPr/>
        </p:nvSpPr>
        <p:spPr>
          <a:xfrm>
            <a:off x="8950550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363AAE-AC5D-6796-98A5-1D5A1E32385B}"/>
              </a:ext>
            </a:extLst>
          </p:cNvPr>
          <p:cNvSpPr/>
          <p:nvPr/>
        </p:nvSpPr>
        <p:spPr>
          <a:xfrm>
            <a:off x="8270929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4D8298-37E9-52D4-174F-3E7D33D2F3B6}"/>
              </a:ext>
            </a:extLst>
          </p:cNvPr>
          <p:cNvSpPr/>
          <p:nvPr/>
        </p:nvSpPr>
        <p:spPr>
          <a:xfrm>
            <a:off x="8950550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273E2D-DDDE-D4C9-B83B-51F3FEC2D246}"/>
              </a:ext>
            </a:extLst>
          </p:cNvPr>
          <p:cNvSpPr/>
          <p:nvPr/>
        </p:nvSpPr>
        <p:spPr>
          <a:xfrm>
            <a:off x="9626265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0E2635-0740-59A7-A75C-0873C67E9F3C}"/>
              </a:ext>
            </a:extLst>
          </p:cNvPr>
          <p:cNvSpPr/>
          <p:nvPr/>
        </p:nvSpPr>
        <p:spPr>
          <a:xfrm>
            <a:off x="10305886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729C2C1-7FEF-58BA-93A7-1F6C8A002715}"/>
              </a:ext>
            </a:extLst>
          </p:cNvPr>
          <p:cNvSpPr/>
          <p:nvPr/>
        </p:nvSpPr>
        <p:spPr>
          <a:xfrm>
            <a:off x="9626265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9E15A2-C603-B822-E1B9-A970085A2549}"/>
              </a:ext>
            </a:extLst>
          </p:cNvPr>
          <p:cNvSpPr/>
          <p:nvPr/>
        </p:nvSpPr>
        <p:spPr>
          <a:xfrm>
            <a:off x="10305886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B6ADE0-C693-66FD-444E-7E036A1BF1B2}"/>
              </a:ext>
            </a:extLst>
          </p:cNvPr>
          <p:cNvSpPr/>
          <p:nvPr/>
        </p:nvSpPr>
        <p:spPr>
          <a:xfrm>
            <a:off x="8270929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AEE642-1EA9-3D9D-CED9-B97B07D110D9}"/>
              </a:ext>
            </a:extLst>
          </p:cNvPr>
          <p:cNvSpPr/>
          <p:nvPr/>
        </p:nvSpPr>
        <p:spPr>
          <a:xfrm>
            <a:off x="8950550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DD99DE-8D39-0E37-B5FD-8EBA11FB9C85}"/>
              </a:ext>
            </a:extLst>
          </p:cNvPr>
          <p:cNvSpPr/>
          <p:nvPr/>
        </p:nvSpPr>
        <p:spPr>
          <a:xfrm>
            <a:off x="9626265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5D60EF-FE3A-F2CB-A46B-F6A1845A2CA6}"/>
              </a:ext>
            </a:extLst>
          </p:cNvPr>
          <p:cNvSpPr/>
          <p:nvPr/>
        </p:nvSpPr>
        <p:spPr>
          <a:xfrm>
            <a:off x="10305886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Plus Sign 97">
            <a:extLst>
              <a:ext uri="{FF2B5EF4-FFF2-40B4-BE49-F238E27FC236}">
                <a16:creationId xmlns:a16="http://schemas.microsoft.com/office/drawing/2014/main" id="{3F69431D-040D-777B-2DBA-910663E783E1}"/>
              </a:ext>
            </a:extLst>
          </p:cNvPr>
          <p:cNvSpPr/>
          <p:nvPr/>
        </p:nvSpPr>
        <p:spPr>
          <a:xfrm>
            <a:off x="3607797" y="3873048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quals 98">
            <a:extLst>
              <a:ext uri="{FF2B5EF4-FFF2-40B4-BE49-F238E27FC236}">
                <a16:creationId xmlns:a16="http://schemas.microsoft.com/office/drawing/2014/main" id="{3A17A338-F918-EE73-AFB4-F8DA7ECFC61A}"/>
              </a:ext>
            </a:extLst>
          </p:cNvPr>
          <p:cNvSpPr/>
          <p:nvPr/>
        </p:nvSpPr>
        <p:spPr>
          <a:xfrm>
            <a:off x="7274812" y="3722477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4417F7-9EAC-241A-B365-BB3F4B6957CB}"/>
                  </a:ext>
                </a:extLst>
              </p:cNvPr>
              <p:cNvSpPr txBox="1"/>
              <p:nvPr/>
            </p:nvSpPr>
            <p:spPr>
              <a:xfrm>
                <a:off x="1350091" y="5232289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4417F7-9EAC-241A-B365-BB3F4B695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1" y="5232289"/>
                <a:ext cx="1403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845E3-A2DF-147B-757B-F85ED30E2B78}"/>
                  </a:ext>
                </a:extLst>
              </p:cNvPr>
              <p:cNvSpPr txBox="1"/>
              <p:nvPr/>
            </p:nvSpPr>
            <p:spPr>
              <a:xfrm>
                <a:off x="8924695" y="5232289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845E3-A2DF-147B-757B-F85ED30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695" y="5232289"/>
                <a:ext cx="1403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C6B08FA-78DB-B7AC-4078-0E0B36094A49}"/>
                  </a:ext>
                </a:extLst>
              </p:cNvPr>
              <p:cNvSpPr txBox="1"/>
              <p:nvPr/>
            </p:nvSpPr>
            <p:spPr>
              <a:xfrm>
                <a:off x="5133331" y="4707813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C6B08FA-78DB-B7AC-4078-0E0B3609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1" y="4707813"/>
                <a:ext cx="12733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5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6022C-F79A-D509-2463-7064FBB3E730}"/>
              </a:ext>
            </a:extLst>
          </p:cNvPr>
          <p:cNvSpPr/>
          <p:nvPr/>
        </p:nvSpPr>
        <p:spPr>
          <a:xfrm>
            <a:off x="956064" y="649529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05A54-C001-BEF4-7007-BDC6B87438DB}"/>
              </a:ext>
            </a:extLst>
          </p:cNvPr>
          <p:cNvSpPr/>
          <p:nvPr/>
        </p:nvSpPr>
        <p:spPr>
          <a:xfrm>
            <a:off x="952158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B3A71-6773-81D4-25E4-30F5BEBCDEC3}"/>
              </a:ext>
            </a:extLst>
          </p:cNvPr>
          <p:cNvSpPr/>
          <p:nvPr/>
        </p:nvSpPr>
        <p:spPr>
          <a:xfrm>
            <a:off x="1631779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205EC-6B82-F9EE-0806-B334444EB708}"/>
              </a:ext>
            </a:extLst>
          </p:cNvPr>
          <p:cNvSpPr/>
          <p:nvPr/>
        </p:nvSpPr>
        <p:spPr>
          <a:xfrm>
            <a:off x="952158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6D594-7329-1433-2588-83F0517D5334}"/>
              </a:ext>
            </a:extLst>
          </p:cNvPr>
          <p:cNvSpPr/>
          <p:nvPr/>
        </p:nvSpPr>
        <p:spPr>
          <a:xfrm>
            <a:off x="1631779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725C7-E3D2-D787-A7BB-267E15B26F28}"/>
              </a:ext>
            </a:extLst>
          </p:cNvPr>
          <p:cNvSpPr/>
          <p:nvPr/>
        </p:nvSpPr>
        <p:spPr>
          <a:xfrm>
            <a:off x="2307494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71653-7C50-CBFC-42F3-CF0BB80162FF}"/>
              </a:ext>
            </a:extLst>
          </p:cNvPr>
          <p:cNvSpPr/>
          <p:nvPr/>
        </p:nvSpPr>
        <p:spPr>
          <a:xfrm>
            <a:off x="2987115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65A8D-0F1B-8A8B-3907-E2D6DC2414BB}"/>
              </a:ext>
            </a:extLst>
          </p:cNvPr>
          <p:cNvSpPr/>
          <p:nvPr/>
        </p:nvSpPr>
        <p:spPr>
          <a:xfrm>
            <a:off x="2307494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1FF4C-F60E-5AD8-4748-A00E2483DEB7}"/>
              </a:ext>
            </a:extLst>
          </p:cNvPr>
          <p:cNvSpPr/>
          <p:nvPr/>
        </p:nvSpPr>
        <p:spPr>
          <a:xfrm>
            <a:off x="2987115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97699-F727-305D-0E5D-70CB342F126A}"/>
              </a:ext>
            </a:extLst>
          </p:cNvPr>
          <p:cNvSpPr/>
          <p:nvPr/>
        </p:nvSpPr>
        <p:spPr>
          <a:xfrm>
            <a:off x="952158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1A0A7-6DBC-99D2-0DE0-9CDDEE2407E8}"/>
              </a:ext>
            </a:extLst>
          </p:cNvPr>
          <p:cNvSpPr/>
          <p:nvPr/>
        </p:nvSpPr>
        <p:spPr>
          <a:xfrm>
            <a:off x="1631779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01FFD-BC45-C977-E2F5-3FD5796B8402}"/>
              </a:ext>
            </a:extLst>
          </p:cNvPr>
          <p:cNvSpPr/>
          <p:nvPr/>
        </p:nvSpPr>
        <p:spPr>
          <a:xfrm>
            <a:off x="2307494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346E5-A286-924A-B33E-365E70303A7A}"/>
              </a:ext>
            </a:extLst>
          </p:cNvPr>
          <p:cNvSpPr/>
          <p:nvPr/>
        </p:nvSpPr>
        <p:spPr>
          <a:xfrm>
            <a:off x="2987115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F6CBD8-E468-6870-93FA-9E7B8B3E0F0C}"/>
              </a:ext>
            </a:extLst>
          </p:cNvPr>
          <p:cNvSpPr/>
          <p:nvPr/>
        </p:nvSpPr>
        <p:spPr>
          <a:xfrm>
            <a:off x="4740664" y="1324853"/>
            <a:ext cx="2710672" cy="67962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AD2DC-F4F1-B80E-3EBB-FDC589FDCB3A}"/>
              </a:ext>
            </a:extLst>
          </p:cNvPr>
          <p:cNvSpPr/>
          <p:nvPr/>
        </p:nvSpPr>
        <p:spPr>
          <a:xfrm>
            <a:off x="4736758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B2C51D-A5D9-B167-2B34-3DCB023FE067}"/>
              </a:ext>
            </a:extLst>
          </p:cNvPr>
          <p:cNvSpPr/>
          <p:nvPr/>
        </p:nvSpPr>
        <p:spPr>
          <a:xfrm>
            <a:off x="5416379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52D7D2-8652-CD43-F78A-94A18884C483}"/>
              </a:ext>
            </a:extLst>
          </p:cNvPr>
          <p:cNvSpPr/>
          <p:nvPr/>
        </p:nvSpPr>
        <p:spPr>
          <a:xfrm>
            <a:off x="6092094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37C333-A263-54F6-B62B-F8FF35600C26}"/>
              </a:ext>
            </a:extLst>
          </p:cNvPr>
          <p:cNvSpPr/>
          <p:nvPr/>
        </p:nvSpPr>
        <p:spPr>
          <a:xfrm>
            <a:off x="6771715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BBB416-25F2-BADB-3268-4EC98DABDEA2}"/>
              </a:ext>
            </a:extLst>
          </p:cNvPr>
          <p:cNvSpPr/>
          <p:nvPr/>
        </p:nvSpPr>
        <p:spPr>
          <a:xfrm>
            <a:off x="8529170" y="649529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B61EB-1CF7-EC1C-571F-32811A311632}"/>
              </a:ext>
            </a:extLst>
          </p:cNvPr>
          <p:cNvSpPr/>
          <p:nvPr/>
        </p:nvSpPr>
        <p:spPr>
          <a:xfrm>
            <a:off x="8525264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6EE16C-A4EF-08BA-566E-C0AB6663AF6D}"/>
              </a:ext>
            </a:extLst>
          </p:cNvPr>
          <p:cNvSpPr/>
          <p:nvPr/>
        </p:nvSpPr>
        <p:spPr>
          <a:xfrm>
            <a:off x="9204885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AD3AE-82A8-E558-EC2D-EA427B49D7F8}"/>
              </a:ext>
            </a:extLst>
          </p:cNvPr>
          <p:cNvSpPr/>
          <p:nvPr/>
        </p:nvSpPr>
        <p:spPr>
          <a:xfrm>
            <a:off x="8525264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49D2F-2346-C10E-E33B-7F8A086A7BED}"/>
              </a:ext>
            </a:extLst>
          </p:cNvPr>
          <p:cNvSpPr/>
          <p:nvPr/>
        </p:nvSpPr>
        <p:spPr>
          <a:xfrm>
            <a:off x="9204885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7CDFE7-80B5-6080-FFEB-838FDCECD54B}"/>
              </a:ext>
            </a:extLst>
          </p:cNvPr>
          <p:cNvSpPr/>
          <p:nvPr/>
        </p:nvSpPr>
        <p:spPr>
          <a:xfrm>
            <a:off x="9880600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B8F501-D778-0917-9DFE-1DDE7149AB20}"/>
              </a:ext>
            </a:extLst>
          </p:cNvPr>
          <p:cNvSpPr/>
          <p:nvPr/>
        </p:nvSpPr>
        <p:spPr>
          <a:xfrm>
            <a:off x="10560221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F9FBB6-1881-9977-618E-48D514DF673B}"/>
              </a:ext>
            </a:extLst>
          </p:cNvPr>
          <p:cNvSpPr/>
          <p:nvPr/>
        </p:nvSpPr>
        <p:spPr>
          <a:xfrm>
            <a:off x="9880600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B370D1-1D73-5957-509D-C30FB1164BEB}"/>
              </a:ext>
            </a:extLst>
          </p:cNvPr>
          <p:cNvSpPr/>
          <p:nvPr/>
        </p:nvSpPr>
        <p:spPr>
          <a:xfrm>
            <a:off x="10560221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691138-C9AD-38CB-1B37-80BE1991597A}"/>
              </a:ext>
            </a:extLst>
          </p:cNvPr>
          <p:cNvSpPr/>
          <p:nvPr/>
        </p:nvSpPr>
        <p:spPr>
          <a:xfrm>
            <a:off x="8525264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94E28-4FFA-8E75-D55E-418541412511}"/>
              </a:ext>
            </a:extLst>
          </p:cNvPr>
          <p:cNvSpPr/>
          <p:nvPr/>
        </p:nvSpPr>
        <p:spPr>
          <a:xfrm>
            <a:off x="9204885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2B1695-6A47-2FFD-A3BF-01779B9D52D7}"/>
              </a:ext>
            </a:extLst>
          </p:cNvPr>
          <p:cNvSpPr/>
          <p:nvPr/>
        </p:nvSpPr>
        <p:spPr>
          <a:xfrm>
            <a:off x="9880600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1DAB3F-9C8E-792C-0CBD-CA23D25C9DA0}"/>
              </a:ext>
            </a:extLst>
          </p:cNvPr>
          <p:cNvSpPr/>
          <p:nvPr/>
        </p:nvSpPr>
        <p:spPr>
          <a:xfrm>
            <a:off x="10560221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5A53B46C-8C73-38CA-046F-607551E14E4D}"/>
              </a:ext>
            </a:extLst>
          </p:cNvPr>
          <p:cNvSpPr/>
          <p:nvPr/>
        </p:nvSpPr>
        <p:spPr>
          <a:xfrm>
            <a:off x="3862132" y="1333446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quals 54">
            <a:extLst>
              <a:ext uri="{FF2B5EF4-FFF2-40B4-BE49-F238E27FC236}">
                <a16:creationId xmlns:a16="http://schemas.microsoft.com/office/drawing/2014/main" id="{82AE3D86-37EE-98C7-80DC-FC246713D5F0}"/>
              </a:ext>
            </a:extLst>
          </p:cNvPr>
          <p:cNvSpPr/>
          <p:nvPr/>
        </p:nvSpPr>
        <p:spPr>
          <a:xfrm>
            <a:off x="7529147" y="1182875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/>
              <p:nvPr/>
            </p:nvSpPr>
            <p:spPr>
              <a:xfrm>
                <a:off x="1604426" y="2692687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26" y="2692687"/>
                <a:ext cx="1403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/>
              <p:nvPr/>
            </p:nvSpPr>
            <p:spPr>
              <a:xfrm>
                <a:off x="5387666" y="2097275"/>
                <a:ext cx="1282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6" y="2097275"/>
                <a:ext cx="12821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C75ABC-1A3E-0E76-E579-BF1E43866AF2}"/>
                  </a:ext>
                </a:extLst>
              </p:cNvPr>
              <p:cNvSpPr txBox="1"/>
              <p:nvPr/>
            </p:nvSpPr>
            <p:spPr>
              <a:xfrm>
                <a:off x="9179030" y="2692687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C75ABC-1A3E-0E76-E579-BF1E43866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30" y="2692687"/>
                <a:ext cx="14031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84DFDDCE-BD1F-F0FA-D8BC-BE66B02FFB1A}"/>
              </a:ext>
            </a:extLst>
          </p:cNvPr>
          <p:cNvSpPr/>
          <p:nvPr/>
        </p:nvSpPr>
        <p:spPr>
          <a:xfrm>
            <a:off x="956064" y="3685574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7F1054-8820-41FD-51E7-28996C54D9DA}"/>
              </a:ext>
            </a:extLst>
          </p:cNvPr>
          <p:cNvSpPr/>
          <p:nvPr/>
        </p:nvSpPr>
        <p:spPr>
          <a:xfrm>
            <a:off x="952158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EFB96-A8AD-0001-8AAC-D381C66268E3}"/>
              </a:ext>
            </a:extLst>
          </p:cNvPr>
          <p:cNvSpPr/>
          <p:nvPr/>
        </p:nvSpPr>
        <p:spPr>
          <a:xfrm>
            <a:off x="1631779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CABE71-A399-D647-E1FA-E099FB098390}"/>
              </a:ext>
            </a:extLst>
          </p:cNvPr>
          <p:cNvSpPr/>
          <p:nvPr/>
        </p:nvSpPr>
        <p:spPr>
          <a:xfrm>
            <a:off x="952158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B5AC31-21F9-C180-45AC-4BBEF60FF79A}"/>
              </a:ext>
            </a:extLst>
          </p:cNvPr>
          <p:cNvSpPr/>
          <p:nvPr/>
        </p:nvSpPr>
        <p:spPr>
          <a:xfrm>
            <a:off x="1631779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5FCDB0-3D9F-A76D-EDF9-B81898984773}"/>
              </a:ext>
            </a:extLst>
          </p:cNvPr>
          <p:cNvSpPr/>
          <p:nvPr/>
        </p:nvSpPr>
        <p:spPr>
          <a:xfrm>
            <a:off x="2307494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177D3A-CD2E-0690-6B4E-79478DA63FE3}"/>
              </a:ext>
            </a:extLst>
          </p:cNvPr>
          <p:cNvSpPr/>
          <p:nvPr/>
        </p:nvSpPr>
        <p:spPr>
          <a:xfrm>
            <a:off x="2987115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E73B15-8C00-90F8-3E3F-B9F5446D8592}"/>
              </a:ext>
            </a:extLst>
          </p:cNvPr>
          <p:cNvSpPr/>
          <p:nvPr/>
        </p:nvSpPr>
        <p:spPr>
          <a:xfrm>
            <a:off x="2307494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87485E-A566-46C8-DA3C-BDA568BF6E8A}"/>
              </a:ext>
            </a:extLst>
          </p:cNvPr>
          <p:cNvSpPr/>
          <p:nvPr/>
        </p:nvSpPr>
        <p:spPr>
          <a:xfrm>
            <a:off x="2987115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794DC-D024-EE45-B507-6D191253870F}"/>
              </a:ext>
            </a:extLst>
          </p:cNvPr>
          <p:cNvSpPr/>
          <p:nvPr/>
        </p:nvSpPr>
        <p:spPr>
          <a:xfrm>
            <a:off x="952158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74CD7F-FEE2-D40B-AAA0-4BEF87B7004A}"/>
              </a:ext>
            </a:extLst>
          </p:cNvPr>
          <p:cNvSpPr/>
          <p:nvPr/>
        </p:nvSpPr>
        <p:spPr>
          <a:xfrm>
            <a:off x="1631779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D72474-A81D-8877-B09D-627F927CF3A6}"/>
              </a:ext>
            </a:extLst>
          </p:cNvPr>
          <p:cNvSpPr/>
          <p:nvPr/>
        </p:nvSpPr>
        <p:spPr>
          <a:xfrm>
            <a:off x="2307494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CF7122-E224-5076-1D1D-247072821746}"/>
              </a:ext>
            </a:extLst>
          </p:cNvPr>
          <p:cNvSpPr/>
          <p:nvPr/>
        </p:nvSpPr>
        <p:spPr>
          <a:xfrm>
            <a:off x="2987115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175E38-1E05-AC7F-C03F-4B6ACD74F729}"/>
              </a:ext>
            </a:extLst>
          </p:cNvPr>
          <p:cNvSpPr/>
          <p:nvPr/>
        </p:nvSpPr>
        <p:spPr>
          <a:xfrm>
            <a:off x="8529170" y="3685574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E11107-1979-AD55-6831-6A38A0F6C61D}"/>
              </a:ext>
            </a:extLst>
          </p:cNvPr>
          <p:cNvSpPr/>
          <p:nvPr/>
        </p:nvSpPr>
        <p:spPr>
          <a:xfrm>
            <a:off x="8525264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89C00C-2548-6005-61FC-7D6725AC2D96}"/>
              </a:ext>
            </a:extLst>
          </p:cNvPr>
          <p:cNvSpPr/>
          <p:nvPr/>
        </p:nvSpPr>
        <p:spPr>
          <a:xfrm>
            <a:off x="9204885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363AAE-AC5D-6796-98A5-1D5A1E32385B}"/>
              </a:ext>
            </a:extLst>
          </p:cNvPr>
          <p:cNvSpPr/>
          <p:nvPr/>
        </p:nvSpPr>
        <p:spPr>
          <a:xfrm>
            <a:off x="8525264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4D8298-37E9-52D4-174F-3E7D33D2F3B6}"/>
              </a:ext>
            </a:extLst>
          </p:cNvPr>
          <p:cNvSpPr/>
          <p:nvPr/>
        </p:nvSpPr>
        <p:spPr>
          <a:xfrm>
            <a:off x="9204885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273E2D-DDDE-D4C9-B83B-51F3FEC2D246}"/>
              </a:ext>
            </a:extLst>
          </p:cNvPr>
          <p:cNvSpPr/>
          <p:nvPr/>
        </p:nvSpPr>
        <p:spPr>
          <a:xfrm>
            <a:off x="9880600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0E2635-0740-59A7-A75C-0873C67E9F3C}"/>
              </a:ext>
            </a:extLst>
          </p:cNvPr>
          <p:cNvSpPr/>
          <p:nvPr/>
        </p:nvSpPr>
        <p:spPr>
          <a:xfrm>
            <a:off x="10560221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729C2C1-7FEF-58BA-93A7-1F6C8A002715}"/>
              </a:ext>
            </a:extLst>
          </p:cNvPr>
          <p:cNvSpPr/>
          <p:nvPr/>
        </p:nvSpPr>
        <p:spPr>
          <a:xfrm>
            <a:off x="9880600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9E15A2-C603-B822-E1B9-A970085A2549}"/>
              </a:ext>
            </a:extLst>
          </p:cNvPr>
          <p:cNvSpPr/>
          <p:nvPr/>
        </p:nvSpPr>
        <p:spPr>
          <a:xfrm>
            <a:off x="10560221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B6ADE0-C693-66FD-444E-7E036A1BF1B2}"/>
              </a:ext>
            </a:extLst>
          </p:cNvPr>
          <p:cNvSpPr/>
          <p:nvPr/>
        </p:nvSpPr>
        <p:spPr>
          <a:xfrm>
            <a:off x="8525264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AEE642-1EA9-3D9D-CED9-B97B07D110D9}"/>
              </a:ext>
            </a:extLst>
          </p:cNvPr>
          <p:cNvSpPr/>
          <p:nvPr/>
        </p:nvSpPr>
        <p:spPr>
          <a:xfrm>
            <a:off x="9204885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DD99DE-8D39-0E37-B5FD-8EBA11FB9C85}"/>
              </a:ext>
            </a:extLst>
          </p:cNvPr>
          <p:cNvSpPr/>
          <p:nvPr/>
        </p:nvSpPr>
        <p:spPr>
          <a:xfrm>
            <a:off x="9880600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5D60EF-FE3A-F2CB-A46B-F6A1845A2CA6}"/>
              </a:ext>
            </a:extLst>
          </p:cNvPr>
          <p:cNvSpPr/>
          <p:nvPr/>
        </p:nvSpPr>
        <p:spPr>
          <a:xfrm>
            <a:off x="10560221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Plus Sign 97">
            <a:extLst>
              <a:ext uri="{FF2B5EF4-FFF2-40B4-BE49-F238E27FC236}">
                <a16:creationId xmlns:a16="http://schemas.microsoft.com/office/drawing/2014/main" id="{3F69431D-040D-777B-2DBA-910663E783E1}"/>
              </a:ext>
            </a:extLst>
          </p:cNvPr>
          <p:cNvSpPr/>
          <p:nvPr/>
        </p:nvSpPr>
        <p:spPr>
          <a:xfrm>
            <a:off x="3862132" y="4369491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quals 98">
            <a:extLst>
              <a:ext uri="{FF2B5EF4-FFF2-40B4-BE49-F238E27FC236}">
                <a16:creationId xmlns:a16="http://schemas.microsoft.com/office/drawing/2014/main" id="{3A17A338-F918-EE73-AFB4-F8DA7ECFC61A}"/>
              </a:ext>
            </a:extLst>
          </p:cNvPr>
          <p:cNvSpPr/>
          <p:nvPr/>
        </p:nvSpPr>
        <p:spPr>
          <a:xfrm>
            <a:off x="7529147" y="4218920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4417F7-9EAC-241A-B365-BB3F4B6957CB}"/>
                  </a:ext>
                </a:extLst>
              </p:cNvPr>
              <p:cNvSpPr txBox="1"/>
              <p:nvPr/>
            </p:nvSpPr>
            <p:spPr>
              <a:xfrm>
                <a:off x="1604426" y="5728732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4417F7-9EAC-241A-B365-BB3F4B695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26" y="5728732"/>
                <a:ext cx="1403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845E3-A2DF-147B-757B-F85ED30E2B78}"/>
                  </a:ext>
                </a:extLst>
              </p:cNvPr>
              <p:cNvSpPr txBox="1"/>
              <p:nvPr/>
            </p:nvSpPr>
            <p:spPr>
              <a:xfrm>
                <a:off x="9179030" y="5728732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845E3-A2DF-147B-757B-F85ED30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30" y="5728732"/>
                <a:ext cx="1403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A20E088-E358-6346-4BFE-4404B1FB64E1}"/>
              </a:ext>
            </a:extLst>
          </p:cNvPr>
          <p:cNvSpPr/>
          <p:nvPr/>
        </p:nvSpPr>
        <p:spPr>
          <a:xfrm>
            <a:off x="5757392" y="3685574"/>
            <a:ext cx="675715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531C0A-B937-E335-3E8B-74B835894AD5}"/>
              </a:ext>
            </a:extLst>
          </p:cNvPr>
          <p:cNvSpPr/>
          <p:nvPr/>
        </p:nvSpPr>
        <p:spPr>
          <a:xfrm>
            <a:off x="5753487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8FE41-D022-4404-E748-AB8CF92C0220}"/>
              </a:ext>
            </a:extLst>
          </p:cNvPr>
          <p:cNvSpPr/>
          <p:nvPr/>
        </p:nvSpPr>
        <p:spPr>
          <a:xfrm>
            <a:off x="5753487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29C49-4CB5-DA70-F11F-09F3094A9932}"/>
              </a:ext>
            </a:extLst>
          </p:cNvPr>
          <p:cNvSpPr/>
          <p:nvPr/>
        </p:nvSpPr>
        <p:spPr>
          <a:xfrm>
            <a:off x="5753487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D94289-A202-878D-FF1B-FBE68EDF53C2}"/>
                  </a:ext>
                </a:extLst>
              </p:cNvPr>
              <p:cNvSpPr txBox="1"/>
              <p:nvPr/>
            </p:nvSpPr>
            <p:spPr>
              <a:xfrm>
                <a:off x="5387666" y="5839139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D94289-A202-878D-FF1B-FBE68EDF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6" y="5839139"/>
                <a:ext cx="13430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3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ECB036-37E9-8293-FA3D-19075A230A3F}"/>
              </a:ext>
            </a:extLst>
          </p:cNvPr>
          <p:cNvSpPr/>
          <p:nvPr/>
        </p:nvSpPr>
        <p:spPr>
          <a:xfrm>
            <a:off x="4628967" y="1324853"/>
            <a:ext cx="2710672" cy="67962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F5728B-CF74-4ED4-4C46-05F79983759C}"/>
              </a:ext>
            </a:extLst>
          </p:cNvPr>
          <p:cNvSpPr/>
          <p:nvPr/>
        </p:nvSpPr>
        <p:spPr>
          <a:xfrm>
            <a:off x="4625061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988120-B170-B1A7-CBBB-54442456F3E8}"/>
              </a:ext>
            </a:extLst>
          </p:cNvPr>
          <p:cNvSpPr/>
          <p:nvPr/>
        </p:nvSpPr>
        <p:spPr>
          <a:xfrm>
            <a:off x="5304682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91622-C5D8-1CF8-79D6-8B5884FF1645}"/>
              </a:ext>
            </a:extLst>
          </p:cNvPr>
          <p:cNvSpPr/>
          <p:nvPr/>
        </p:nvSpPr>
        <p:spPr>
          <a:xfrm>
            <a:off x="5980397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5F8DF-6F73-4384-34BD-3050AEBFECCD}"/>
              </a:ext>
            </a:extLst>
          </p:cNvPr>
          <p:cNvSpPr/>
          <p:nvPr/>
        </p:nvSpPr>
        <p:spPr>
          <a:xfrm>
            <a:off x="6660018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FB722-6864-57F0-138D-2F96FF96015A}"/>
              </a:ext>
            </a:extLst>
          </p:cNvPr>
          <p:cNvSpPr/>
          <p:nvPr/>
        </p:nvSpPr>
        <p:spPr>
          <a:xfrm>
            <a:off x="8529170" y="649529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2AE07-EB7D-6CF1-FF4E-B639A8329A94}"/>
              </a:ext>
            </a:extLst>
          </p:cNvPr>
          <p:cNvSpPr/>
          <p:nvPr/>
        </p:nvSpPr>
        <p:spPr>
          <a:xfrm>
            <a:off x="8525264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6D8018-D4AE-C06F-05F2-F6C60EF427AB}"/>
              </a:ext>
            </a:extLst>
          </p:cNvPr>
          <p:cNvSpPr/>
          <p:nvPr/>
        </p:nvSpPr>
        <p:spPr>
          <a:xfrm>
            <a:off x="9204885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596B81-42B8-E019-7FAF-C1A52AA6F83E}"/>
              </a:ext>
            </a:extLst>
          </p:cNvPr>
          <p:cNvSpPr/>
          <p:nvPr/>
        </p:nvSpPr>
        <p:spPr>
          <a:xfrm>
            <a:off x="8525264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D773E6-1F2A-6003-4A7A-34FDC6F5EF4E}"/>
              </a:ext>
            </a:extLst>
          </p:cNvPr>
          <p:cNvSpPr/>
          <p:nvPr/>
        </p:nvSpPr>
        <p:spPr>
          <a:xfrm>
            <a:off x="9204885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F2377-05F2-BB9A-D7A1-1467DA4B58DF}"/>
              </a:ext>
            </a:extLst>
          </p:cNvPr>
          <p:cNvSpPr/>
          <p:nvPr/>
        </p:nvSpPr>
        <p:spPr>
          <a:xfrm>
            <a:off x="9880600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47B628-BCE6-2F49-591C-FB562D1636AF}"/>
              </a:ext>
            </a:extLst>
          </p:cNvPr>
          <p:cNvSpPr/>
          <p:nvPr/>
        </p:nvSpPr>
        <p:spPr>
          <a:xfrm>
            <a:off x="10560221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15A3C-8A4F-B655-6E5F-855159B3A89D}"/>
              </a:ext>
            </a:extLst>
          </p:cNvPr>
          <p:cNvSpPr/>
          <p:nvPr/>
        </p:nvSpPr>
        <p:spPr>
          <a:xfrm>
            <a:off x="9880600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55DC58-ECD0-79E4-F386-FA2750BCF6A1}"/>
              </a:ext>
            </a:extLst>
          </p:cNvPr>
          <p:cNvSpPr/>
          <p:nvPr/>
        </p:nvSpPr>
        <p:spPr>
          <a:xfrm>
            <a:off x="10560221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2A20C-4E0B-C8D5-DA1B-81F0B98BB5FA}"/>
              </a:ext>
            </a:extLst>
          </p:cNvPr>
          <p:cNvSpPr/>
          <p:nvPr/>
        </p:nvSpPr>
        <p:spPr>
          <a:xfrm>
            <a:off x="8525264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2FF0E1-3D61-5100-A9F2-1A0014E8453D}"/>
              </a:ext>
            </a:extLst>
          </p:cNvPr>
          <p:cNvSpPr/>
          <p:nvPr/>
        </p:nvSpPr>
        <p:spPr>
          <a:xfrm>
            <a:off x="9204885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2CAFE9-D483-2745-8AC4-EB9352F84AC1}"/>
              </a:ext>
            </a:extLst>
          </p:cNvPr>
          <p:cNvSpPr/>
          <p:nvPr/>
        </p:nvSpPr>
        <p:spPr>
          <a:xfrm>
            <a:off x="9880600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5E9BF1-4A35-59BF-50D5-7DB9E4E6EB25}"/>
              </a:ext>
            </a:extLst>
          </p:cNvPr>
          <p:cNvSpPr/>
          <p:nvPr/>
        </p:nvSpPr>
        <p:spPr>
          <a:xfrm>
            <a:off x="10560221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64B7E97C-09B0-BDB2-BDEE-101C97487A78}"/>
              </a:ext>
            </a:extLst>
          </p:cNvPr>
          <p:cNvSpPr/>
          <p:nvPr/>
        </p:nvSpPr>
        <p:spPr>
          <a:xfrm>
            <a:off x="3814125" y="1333446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quals 35">
            <a:extLst>
              <a:ext uri="{FF2B5EF4-FFF2-40B4-BE49-F238E27FC236}">
                <a16:creationId xmlns:a16="http://schemas.microsoft.com/office/drawing/2014/main" id="{0F6727BE-FA9C-97E0-8DAF-02487B60E968}"/>
              </a:ext>
            </a:extLst>
          </p:cNvPr>
          <p:cNvSpPr/>
          <p:nvPr/>
        </p:nvSpPr>
        <p:spPr>
          <a:xfrm>
            <a:off x="7475251" y="1182875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C7CF93-4DD6-86AC-5163-5C1FAEC034A7}"/>
                  </a:ext>
                </a:extLst>
              </p:cNvPr>
              <p:cNvSpPr txBox="1"/>
              <p:nvPr/>
            </p:nvSpPr>
            <p:spPr>
              <a:xfrm>
                <a:off x="5387666" y="2097275"/>
                <a:ext cx="1282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C7CF93-4DD6-86AC-5163-5C1FAEC03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6" y="2097275"/>
                <a:ext cx="12821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B31326-30A7-EBA3-1C65-340EF1F8B152}"/>
                  </a:ext>
                </a:extLst>
              </p:cNvPr>
              <p:cNvSpPr txBox="1"/>
              <p:nvPr/>
            </p:nvSpPr>
            <p:spPr>
              <a:xfrm>
                <a:off x="9179030" y="2692687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B31326-30A7-EBA3-1C65-340EF1F8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30" y="2692687"/>
                <a:ext cx="1403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56EBDC5-A178-C7DF-DFAA-9D94D9046D4B}"/>
              </a:ext>
            </a:extLst>
          </p:cNvPr>
          <p:cNvSpPr/>
          <p:nvPr/>
        </p:nvSpPr>
        <p:spPr>
          <a:xfrm>
            <a:off x="3002797" y="723788"/>
            <a:ext cx="675715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AF6904-A381-942E-447F-77F6A4E8F13E}"/>
              </a:ext>
            </a:extLst>
          </p:cNvPr>
          <p:cNvSpPr/>
          <p:nvPr/>
        </p:nvSpPr>
        <p:spPr>
          <a:xfrm>
            <a:off x="2998892" y="728085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9927DF-F945-1C67-D57B-2B3973BD3F82}"/>
              </a:ext>
            </a:extLst>
          </p:cNvPr>
          <p:cNvSpPr/>
          <p:nvPr/>
        </p:nvSpPr>
        <p:spPr>
          <a:xfrm>
            <a:off x="2998892" y="1407705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888D3F-B879-6BB8-D10D-47E3D9F9AD34}"/>
              </a:ext>
            </a:extLst>
          </p:cNvPr>
          <p:cNvSpPr/>
          <p:nvPr/>
        </p:nvSpPr>
        <p:spPr>
          <a:xfrm>
            <a:off x="2998892" y="20873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B0F0AD-EBEE-BD30-A472-C0B61B992827}"/>
                  </a:ext>
                </a:extLst>
              </p:cNvPr>
              <p:cNvSpPr txBox="1"/>
              <p:nvPr/>
            </p:nvSpPr>
            <p:spPr>
              <a:xfrm>
                <a:off x="2633071" y="2877353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B0F0AD-EBEE-BD30-A472-C0B61B992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71" y="2877353"/>
                <a:ext cx="13430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3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6022C-F79A-D509-2463-7064FBB3E730}"/>
              </a:ext>
            </a:extLst>
          </p:cNvPr>
          <p:cNvSpPr/>
          <p:nvPr/>
        </p:nvSpPr>
        <p:spPr>
          <a:xfrm>
            <a:off x="3190128" y="466352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05A54-C001-BEF4-7007-BDC6B87438DB}"/>
              </a:ext>
            </a:extLst>
          </p:cNvPr>
          <p:cNvSpPr/>
          <p:nvPr/>
        </p:nvSpPr>
        <p:spPr>
          <a:xfrm>
            <a:off x="3186222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B3A71-6773-81D4-25E4-30F5BEBCDEC3}"/>
              </a:ext>
            </a:extLst>
          </p:cNvPr>
          <p:cNvSpPr/>
          <p:nvPr/>
        </p:nvSpPr>
        <p:spPr>
          <a:xfrm>
            <a:off x="3865843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205EC-6B82-F9EE-0806-B334444EB708}"/>
              </a:ext>
            </a:extLst>
          </p:cNvPr>
          <p:cNvSpPr/>
          <p:nvPr/>
        </p:nvSpPr>
        <p:spPr>
          <a:xfrm>
            <a:off x="3186222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6D594-7329-1433-2588-83F0517D5334}"/>
              </a:ext>
            </a:extLst>
          </p:cNvPr>
          <p:cNvSpPr/>
          <p:nvPr/>
        </p:nvSpPr>
        <p:spPr>
          <a:xfrm>
            <a:off x="3865843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725C7-E3D2-D787-A7BB-267E15B26F28}"/>
              </a:ext>
            </a:extLst>
          </p:cNvPr>
          <p:cNvSpPr/>
          <p:nvPr/>
        </p:nvSpPr>
        <p:spPr>
          <a:xfrm>
            <a:off x="4541558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71653-7C50-CBFC-42F3-CF0BB80162FF}"/>
              </a:ext>
            </a:extLst>
          </p:cNvPr>
          <p:cNvSpPr/>
          <p:nvPr/>
        </p:nvSpPr>
        <p:spPr>
          <a:xfrm>
            <a:off x="5221179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65A8D-0F1B-8A8B-3907-E2D6DC2414BB}"/>
              </a:ext>
            </a:extLst>
          </p:cNvPr>
          <p:cNvSpPr/>
          <p:nvPr/>
        </p:nvSpPr>
        <p:spPr>
          <a:xfrm>
            <a:off x="4541558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1FF4C-F60E-5AD8-4748-A00E2483DEB7}"/>
              </a:ext>
            </a:extLst>
          </p:cNvPr>
          <p:cNvSpPr/>
          <p:nvPr/>
        </p:nvSpPr>
        <p:spPr>
          <a:xfrm>
            <a:off x="5221179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97699-F727-305D-0E5D-70CB342F126A}"/>
              </a:ext>
            </a:extLst>
          </p:cNvPr>
          <p:cNvSpPr/>
          <p:nvPr/>
        </p:nvSpPr>
        <p:spPr>
          <a:xfrm>
            <a:off x="3186222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1A0A7-6DBC-99D2-0DE0-9CDDEE2407E8}"/>
              </a:ext>
            </a:extLst>
          </p:cNvPr>
          <p:cNvSpPr/>
          <p:nvPr/>
        </p:nvSpPr>
        <p:spPr>
          <a:xfrm>
            <a:off x="3865843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01FFD-BC45-C977-E2F5-3FD5796B8402}"/>
              </a:ext>
            </a:extLst>
          </p:cNvPr>
          <p:cNvSpPr/>
          <p:nvPr/>
        </p:nvSpPr>
        <p:spPr>
          <a:xfrm>
            <a:off x="4541558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346E5-A286-924A-B33E-365E70303A7A}"/>
              </a:ext>
            </a:extLst>
          </p:cNvPr>
          <p:cNvSpPr/>
          <p:nvPr/>
        </p:nvSpPr>
        <p:spPr>
          <a:xfrm>
            <a:off x="5221179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F6CBD8-E468-6870-93FA-9E7B8B3E0F0C}"/>
              </a:ext>
            </a:extLst>
          </p:cNvPr>
          <p:cNvSpPr/>
          <p:nvPr/>
        </p:nvSpPr>
        <p:spPr>
          <a:xfrm>
            <a:off x="6974727" y="466352"/>
            <a:ext cx="2031051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AD2DC-F4F1-B80E-3EBB-FDC589FDCB3A}"/>
              </a:ext>
            </a:extLst>
          </p:cNvPr>
          <p:cNvSpPr/>
          <p:nvPr/>
        </p:nvSpPr>
        <p:spPr>
          <a:xfrm>
            <a:off x="6970822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B2C51D-A5D9-B167-2B34-3DCB023FE067}"/>
              </a:ext>
            </a:extLst>
          </p:cNvPr>
          <p:cNvSpPr/>
          <p:nvPr/>
        </p:nvSpPr>
        <p:spPr>
          <a:xfrm>
            <a:off x="7650443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10711A-5D3F-F041-0FD1-829C87BFD046}"/>
              </a:ext>
            </a:extLst>
          </p:cNvPr>
          <p:cNvSpPr/>
          <p:nvPr/>
        </p:nvSpPr>
        <p:spPr>
          <a:xfrm>
            <a:off x="6970822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6C805C-8F42-E2E8-09A2-578DE2900020}"/>
              </a:ext>
            </a:extLst>
          </p:cNvPr>
          <p:cNvSpPr/>
          <p:nvPr/>
        </p:nvSpPr>
        <p:spPr>
          <a:xfrm>
            <a:off x="7650443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52D7D2-8652-CD43-F78A-94A18884C483}"/>
              </a:ext>
            </a:extLst>
          </p:cNvPr>
          <p:cNvSpPr/>
          <p:nvPr/>
        </p:nvSpPr>
        <p:spPr>
          <a:xfrm>
            <a:off x="8326158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35635E-79C5-5896-9DB2-47F9D158B74D}"/>
              </a:ext>
            </a:extLst>
          </p:cNvPr>
          <p:cNvSpPr/>
          <p:nvPr/>
        </p:nvSpPr>
        <p:spPr>
          <a:xfrm>
            <a:off x="8326158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87188-1804-21C5-56A6-50361A689B0D}"/>
              </a:ext>
            </a:extLst>
          </p:cNvPr>
          <p:cNvSpPr/>
          <p:nvPr/>
        </p:nvSpPr>
        <p:spPr>
          <a:xfrm>
            <a:off x="6970822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F00384-20AA-1C13-E04E-E86755D4111D}"/>
              </a:ext>
            </a:extLst>
          </p:cNvPr>
          <p:cNvSpPr/>
          <p:nvPr/>
        </p:nvSpPr>
        <p:spPr>
          <a:xfrm>
            <a:off x="7650443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F6DD4C-E1B8-9B25-42AE-BFC290C33FF5}"/>
              </a:ext>
            </a:extLst>
          </p:cNvPr>
          <p:cNvSpPr/>
          <p:nvPr/>
        </p:nvSpPr>
        <p:spPr>
          <a:xfrm>
            <a:off x="8326158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5A53B46C-8C73-38CA-046F-607551E14E4D}"/>
              </a:ext>
            </a:extLst>
          </p:cNvPr>
          <p:cNvSpPr/>
          <p:nvPr/>
        </p:nvSpPr>
        <p:spPr>
          <a:xfrm>
            <a:off x="6096196" y="1150269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/>
              <p:nvPr/>
            </p:nvSpPr>
            <p:spPr>
              <a:xfrm>
                <a:off x="3838490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90" y="2509510"/>
                <a:ext cx="1403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/>
              <p:nvPr/>
            </p:nvSpPr>
            <p:spPr>
              <a:xfrm>
                <a:off x="7275662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662" y="2509510"/>
                <a:ext cx="140314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AF6ABC0-F7D2-AAAF-A02C-23F3DB2DD0E4}"/>
              </a:ext>
            </a:extLst>
          </p:cNvPr>
          <p:cNvGrpSpPr/>
          <p:nvPr/>
        </p:nvGrpSpPr>
        <p:grpSpPr>
          <a:xfrm>
            <a:off x="3839770" y="3593161"/>
            <a:ext cx="679621" cy="2043159"/>
            <a:chOff x="3839770" y="3255321"/>
            <a:chExt cx="679621" cy="20431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8338DA-97DF-6017-3A42-1B003D940225}"/>
                </a:ext>
              </a:extLst>
            </p:cNvPr>
            <p:cNvSpPr/>
            <p:nvPr/>
          </p:nvSpPr>
          <p:spPr>
            <a:xfrm>
              <a:off x="3843675" y="3255321"/>
              <a:ext cx="675715" cy="2043159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280AE2-7F4B-9115-AE84-9819D893D41F}"/>
                </a:ext>
              </a:extLst>
            </p:cNvPr>
            <p:cNvSpPr/>
            <p:nvPr/>
          </p:nvSpPr>
          <p:spPr>
            <a:xfrm>
              <a:off x="3839770" y="3259618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689F81-4988-A139-5712-6A3150ACB768}"/>
                </a:ext>
              </a:extLst>
            </p:cNvPr>
            <p:cNvSpPr/>
            <p:nvPr/>
          </p:nvSpPr>
          <p:spPr>
            <a:xfrm>
              <a:off x="3839770" y="3939238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95DB58-94D0-CF09-515B-66CA0FEE8743}"/>
                </a:ext>
              </a:extLst>
            </p:cNvPr>
            <p:cNvSpPr/>
            <p:nvPr/>
          </p:nvSpPr>
          <p:spPr>
            <a:xfrm>
              <a:off x="3839770" y="4618859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D1209D-16DD-93A1-7292-4FB6896055A3}"/>
                  </a:ext>
                </a:extLst>
              </p:cNvPr>
              <p:cNvSpPr txBox="1"/>
              <p:nvPr/>
            </p:nvSpPr>
            <p:spPr>
              <a:xfrm>
                <a:off x="3473949" y="5632023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D1209D-16DD-93A1-7292-4FB68960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49" y="5632023"/>
                <a:ext cx="13430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lus Sign 18">
            <a:extLst>
              <a:ext uri="{FF2B5EF4-FFF2-40B4-BE49-F238E27FC236}">
                <a16:creationId xmlns:a16="http://schemas.microsoft.com/office/drawing/2014/main" id="{C1915A34-FB45-5354-101B-F72E99AF1C2C}"/>
              </a:ext>
            </a:extLst>
          </p:cNvPr>
          <p:cNvSpPr/>
          <p:nvPr/>
        </p:nvSpPr>
        <p:spPr>
          <a:xfrm>
            <a:off x="4855908" y="4277078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AF100E-B04C-F031-CE99-D436E7B3A9C0}"/>
                  </a:ext>
                </a:extLst>
              </p:cNvPr>
              <p:cNvSpPr txBox="1"/>
              <p:nvPr/>
            </p:nvSpPr>
            <p:spPr>
              <a:xfrm>
                <a:off x="5368996" y="6044289"/>
                <a:ext cx="1276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AF100E-B04C-F031-CE99-D436E7B3A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96" y="6044289"/>
                <a:ext cx="127618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212ACCD-4180-C827-169B-E91F062082AB}"/>
              </a:ext>
            </a:extLst>
          </p:cNvPr>
          <p:cNvGrpSpPr/>
          <p:nvPr/>
        </p:nvGrpSpPr>
        <p:grpSpPr>
          <a:xfrm>
            <a:off x="5667278" y="3255321"/>
            <a:ext cx="679621" cy="2718839"/>
            <a:chOff x="5667278" y="3255321"/>
            <a:chExt cx="679621" cy="27188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2657A9-A08A-01B6-22B0-D3F2473F03FF}"/>
                </a:ext>
              </a:extLst>
            </p:cNvPr>
            <p:cNvSpPr/>
            <p:nvPr/>
          </p:nvSpPr>
          <p:spPr>
            <a:xfrm>
              <a:off x="5671183" y="3255321"/>
              <a:ext cx="675715" cy="2718482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D291E1-FBBE-BD3A-F19D-0AD8439B58BB}"/>
                </a:ext>
              </a:extLst>
            </p:cNvPr>
            <p:cNvSpPr/>
            <p:nvPr/>
          </p:nvSpPr>
          <p:spPr>
            <a:xfrm>
              <a:off x="5667278" y="3259618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51D28D-27EF-DC70-F74B-0E69FEB2C0E3}"/>
                </a:ext>
              </a:extLst>
            </p:cNvPr>
            <p:cNvSpPr/>
            <p:nvPr/>
          </p:nvSpPr>
          <p:spPr>
            <a:xfrm>
              <a:off x="5667278" y="3939238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6C8D35-400F-C4ED-8E83-D3B6767D96F2}"/>
                </a:ext>
              </a:extLst>
            </p:cNvPr>
            <p:cNvSpPr/>
            <p:nvPr/>
          </p:nvSpPr>
          <p:spPr>
            <a:xfrm>
              <a:off x="5667278" y="4618859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EEEF98-3240-21EE-4D3E-33562FF89B4E}"/>
                </a:ext>
              </a:extLst>
            </p:cNvPr>
            <p:cNvSpPr/>
            <p:nvPr/>
          </p:nvSpPr>
          <p:spPr>
            <a:xfrm>
              <a:off x="5667278" y="5294539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E3538C6B-3F95-7313-3A2A-324BE6DC97DF}"/>
              </a:ext>
            </a:extLst>
          </p:cNvPr>
          <p:cNvSpPr/>
          <p:nvPr/>
        </p:nvSpPr>
        <p:spPr>
          <a:xfrm rot="4209409">
            <a:off x="6007632" y="-1988406"/>
            <a:ext cx="303286" cy="70220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560A9E-3E91-D9AF-A98B-8967F4BAD30A}"/>
              </a:ext>
            </a:extLst>
          </p:cNvPr>
          <p:cNvSpPr/>
          <p:nvPr/>
        </p:nvSpPr>
        <p:spPr>
          <a:xfrm rot="17390591" flipH="1">
            <a:off x="6007631" y="-2023470"/>
            <a:ext cx="303286" cy="70220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C180C3C-EC0F-D07F-C4C7-2438AAEF0424}"/>
              </a:ext>
            </a:extLst>
          </p:cNvPr>
          <p:cNvSpPr/>
          <p:nvPr/>
        </p:nvSpPr>
        <p:spPr>
          <a:xfrm rot="4209409">
            <a:off x="5041927" y="2535407"/>
            <a:ext cx="303286" cy="415866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C9B2A7-3117-F52E-4968-E7F949646F4A}"/>
              </a:ext>
            </a:extLst>
          </p:cNvPr>
          <p:cNvSpPr/>
          <p:nvPr/>
        </p:nvSpPr>
        <p:spPr>
          <a:xfrm rot="17390591" flipV="1">
            <a:off x="5041927" y="2535407"/>
            <a:ext cx="303286" cy="415866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1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72DF9E-767A-05A5-BFE8-FA54A2C13DCB}"/>
              </a:ext>
            </a:extLst>
          </p:cNvPr>
          <p:cNvSpPr/>
          <p:nvPr/>
        </p:nvSpPr>
        <p:spPr>
          <a:xfrm>
            <a:off x="3742114" y="2352728"/>
            <a:ext cx="3620550" cy="272050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E7D71-DD43-7AED-1098-2B7681CA5D4D}"/>
              </a:ext>
            </a:extLst>
          </p:cNvPr>
          <p:cNvSpPr txBox="1"/>
          <p:nvPr/>
        </p:nvSpPr>
        <p:spPr>
          <a:xfrm>
            <a:off x="1594570" y="2565070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row 1</a:t>
            </a:r>
            <a:endParaRPr lang="ko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D494A2-C513-3E2A-D430-100951443423}"/>
              </a:ext>
            </a:extLst>
          </p:cNvPr>
          <p:cNvCxnSpPr>
            <a:cxnSpLocks/>
          </p:cNvCxnSpPr>
          <p:nvPr/>
        </p:nvCxnSpPr>
        <p:spPr>
          <a:xfrm>
            <a:off x="2576946" y="2749736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69C0FF-6BC4-CF1D-0667-226DCB883260}"/>
              </a:ext>
            </a:extLst>
          </p:cNvPr>
          <p:cNvSpPr txBox="1"/>
          <p:nvPr/>
        </p:nvSpPr>
        <p:spPr>
          <a:xfrm>
            <a:off x="1594570" y="3467595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row 2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497BD7-8DD2-F743-75A6-3286AEC097A9}"/>
              </a:ext>
            </a:extLst>
          </p:cNvPr>
          <p:cNvCxnSpPr>
            <a:cxnSpLocks/>
          </p:cNvCxnSpPr>
          <p:nvPr/>
        </p:nvCxnSpPr>
        <p:spPr>
          <a:xfrm>
            <a:off x="2576946" y="3652261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8AC0D5-AD68-C9D5-7EDC-7D5CB6D864A7}"/>
              </a:ext>
            </a:extLst>
          </p:cNvPr>
          <p:cNvSpPr txBox="1"/>
          <p:nvPr/>
        </p:nvSpPr>
        <p:spPr>
          <a:xfrm>
            <a:off x="1594570" y="4400407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row 3</a:t>
            </a:r>
            <a:endParaRPr lang="ko-KR" altLang="en-US" sz="2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CB0A6E-82D5-BFEF-B696-413678E7346D}"/>
              </a:ext>
            </a:extLst>
          </p:cNvPr>
          <p:cNvCxnSpPr>
            <a:cxnSpLocks/>
          </p:cNvCxnSpPr>
          <p:nvPr/>
        </p:nvCxnSpPr>
        <p:spPr>
          <a:xfrm>
            <a:off x="2576946" y="4585073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C98F9C-8E55-455F-EC51-394DAB5BA31E}"/>
              </a:ext>
            </a:extLst>
          </p:cNvPr>
          <p:cNvCxnSpPr>
            <a:cxnSpLocks/>
          </p:cNvCxnSpPr>
          <p:nvPr/>
        </p:nvCxnSpPr>
        <p:spPr>
          <a:xfrm>
            <a:off x="4202544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965A5-8472-F559-D55C-6650F5C88BF3}"/>
              </a:ext>
            </a:extLst>
          </p:cNvPr>
          <p:cNvSpPr txBox="1"/>
          <p:nvPr/>
        </p:nvSpPr>
        <p:spPr>
          <a:xfrm>
            <a:off x="943358" y="1350548"/>
            <a:ext cx="244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A: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4x5 matrix</a:t>
            </a:r>
            <a:endParaRPr lang="ko-KR" altLang="en-US" sz="32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EC097B-FD5E-6779-8A35-A605AF06A44E}"/>
              </a:ext>
            </a:extLst>
          </p:cNvPr>
          <p:cNvCxnSpPr>
            <a:cxnSpLocks/>
          </p:cNvCxnSpPr>
          <p:nvPr/>
        </p:nvCxnSpPr>
        <p:spPr>
          <a:xfrm>
            <a:off x="5037555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755A8B-4A09-5A9E-4494-9436F7E8DBEC}"/>
              </a:ext>
            </a:extLst>
          </p:cNvPr>
          <p:cNvSpPr txBox="1"/>
          <p:nvPr/>
        </p:nvSpPr>
        <p:spPr>
          <a:xfrm>
            <a:off x="4653154" y="1001671"/>
            <a:ext cx="76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col 2</a:t>
            </a:r>
            <a:endParaRPr lang="ko-KR" altLang="en-US" sz="2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E2DFDA-E61B-E23E-D590-E8CA21B378C7}"/>
              </a:ext>
            </a:extLst>
          </p:cNvPr>
          <p:cNvCxnSpPr>
            <a:cxnSpLocks/>
          </p:cNvCxnSpPr>
          <p:nvPr/>
        </p:nvCxnSpPr>
        <p:spPr>
          <a:xfrm>
            <a:off x="6019542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4BC3CF-89AD-56F1-ED29-D1C1D7FE0634}"/>
              </a:ext>
            </a:extLst>
          </p:cNvPr>
          <p:cNvSpPr txBox="1"/>
          <p:nvPr/>
        </p:nvSpPr>
        <p:spPr>
          <a:xfrm>
            <a:off x="5635141" y="1001671"/>
            <a:ext cx="76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col 3</a:t>
            </a:r>
            <a:endParaRPr lang="ko-KR" altLang="en-US" sz="2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B9778C-ECB7-90E7-33FA-1E615B8BDAE7}"/>
              </a:ext>
            </a:extLst>
          </p:cNvPr>
          <p:cNvCxnSpPr>
            <a:cxnSpLocks/>
          </p:cNvCxnSpPr>
          <p:nvPr/>
        </p:nvCxnSpPr>
        <p:spPr>
          <a:xfrm>
            <a:off x="6897053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0034E-B8BE-CE17-C9A3-9CA880E91573}"/>
              </a:ext>
            </a:extLst>
          </p:cNvPr>
          <p:cNvSpPr txBox="1"/>
          <p:nvPr/>
        </p:nvSpPr>
        <p:spPr>
          <a:xfrm>
            <a:off x="6512652" y="1001671"/>
            <a:ext cx="76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col 4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F6C793-254D-D3F0-77B1-2443163B87D6}"/>
              </a:ext>
            </a:extLst>
          </p:cNvPr>
          <p:cNvSpPr txBox="1"/>
          <p:nvPr/>
        </p:nvSpPr>
        <p:spPr>
          <a:xfrm>
            <a:off x="3818144" y="1001671"/>
            <a:ext cx="76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col 1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887A3-7E30-3FEC-239F-D9B327180320}"/>
              </a:ext>
            </a:extLst>
          </p:cNvPr>
          <p:cNvSpPr txBox="1"/>
          <p:nvPr/>
        </p:nvSpPr>
        <p:spPr>
          <a:xfrm>
            <a:off x="8002785" y="3526319"/>
            <a:ext cx="159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A(2,4)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D752A99-FBDB-0946-C037-EC91A3770BCD}"/>
              </a:ext>
            </a:extLst>
          </p:cNvPr>
          <p:cNvCxnSpPr>
            <a:cxnSpLocks/>
          </p:cNvCxnSpPr>
          <p:nvPr/>
        </p:nvCxnSpPr>
        <p:spPr>
          <a:xfrm>
            <a:off x="7389387" y="3812821"/>
            <a:ext cx="613398" cy="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2BE89E-AF0E-E37C-D23C-4AE180A3D353}"/>
              </a:ext>
            </a:extLst>
          </p:cNvPr>
          <p:cNvSpPr/>
          <p:nvPr/>
        </p:nvSpPr>
        <p:spPr>
          <a:xfrm>
            <a:off x="6565871" y="3588664"/>
            <a:ext cx="736270" cy="3443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17696-BE28-FD24-DC74-70293883385F}"/>
              </a:ext>
            </a:extLst>
          </p:cNvPr>
          <p:cNvSpPr/>
          <p:nvPr/>
        </p:nvSpPr>
        <p:spPr>
          <a:xfrm>
            <a:off x="8067112" y="3526318"/>
            <a:ext cx="1465609" cy="646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C9B18C-75DE-CCFF-C2B8-D42901F1076C}"/>
              </a:ext>
            </a:extLst>
          </p:cNvPr>
          <p:cNvCxnSpPr>
            <a:cxnSpLocks/>
          </p:cNvCxnSpPr>
          <p:nvPr/>
        </p:nvCxnSpPr>
        <p:spPr>
          <a:xfrm flipV="1">
            <a:off x="8419915" y="4108648"/>
            <a:ext cx="306699" cy="61991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F2FEDD-88EF-832D-5F17-BD03A000FDBE}"/>
              </a:ext>
            </a:extLst>
          </p:cNvPr>
          <p:cNvCxnSpPr>
            <a:cxnSpLocks/>
          </p:cNvCxnSpPr>
          <p:nvPr/>
        </p:nvCxnSpPr>
        <p:spPr>
          <a:xfrm flipH="1" flipV="1">
            <a:off x="9194396" y="4099029"/>
            <a:ext cx="306699" cy="61991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45D5D9-E7AE-3CAA-6E26-18E4BF872C89}"/>
              </a:ext>
            </a:extLst>
          </p:cNvPr>
          <p:cNvSpPr txBox="1"/>
          <p:nvPr/>
        </p:nvSpPr>
        <p:spPr>
          <a:xfrm>
            <a:off x="7933261" y="4699332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number</a:t>
            </a:r>
          </a:p>
          <a:p>
            <a:pPr algn="ctr"/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019E7-925C-CBB3-A165-046540E096E0}"/>
              </a:ext>
            </a:extLst>
          </p:cNvPr>
          <p:cNvSpPr txBox="1"/>
          <p:nvPr/>
        </p:nvSpPr>
        <p:spPr>
          <a:xfrm>
            <a:off x="8968464" y="4682392"/>
            <a:ext cx="112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number</a:t>
            </a:r>
          </a:p>
          <a:p>
            <a:pPr algn="ctr"/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40CC4E-2270-7C7A-1671-811CF9A76A89}"/>
              </a:ext>
            </a:extLst>
          </p:cNvPr>
          <p:cNvGrpSpPr/>
          <p:nvPr/>
        </p:nvGrpSpPr>
        <p:grpSpPr>
          <a:xfrm>
            <a:off x="3747250" y="2357772"/>
            <a:ext cx="3615413" cy="2715460"/>
            <a:chOff x="3628535" y="2321335"/>
            <a:chExt cx="2714578" cy="20388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241820-076B-A346-90CF-D86770C577FC}"/>
                </a:ext>
              </a:extLst>
            </p:cNvPr>
            <p:cNvSpPr/>
            <p:nvPr/>
          </p:nvSpPr>
          <p:spPr>
            <a:xfrm>
              <a:off x="3628535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766B59-42F5-E300-BF4F-2E1CEC9D63ED}"/>
                </a:ext>
              </a:extLst>
            </p:cNvPr>
            <p:cNvSpPr/>
            <p:nvPr/>
          </p:nvSpPr>
          <p:spPr>
            <a:xfrm>
              <a:off x="4308156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0516FC-BD08-CA2B-C69A-85E3A9A0EAFE}"/>
                </a:ext>
              </a:extLst>
            </p:cNvPr>
            <p:cNvSpPr/>
            <p:nvPr/>
          </p:nvSpPr>
          <p:spPr>
            <a:xfrm>
              <a:off x="3628535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0C1039-62D6-4123-3B9C-BA7064D1555B}"/>
                </a:ext>
              </a:extLst>
            </p:cNvPr>
            <p:cNvSpPr/>
            <p:nvPr/>
          </p:nvSpPr>
          <p:spPr>
            <a:xfrm>
              <a:off x="4308156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07ADBD-C8EC-4280-0E08-B7850A981B03}"/>
                </a:ext>
              </a:extLst>
            </p:cNvPr>
            <p:cNvSpPr/>
            <p:nvPr/>
          </p:nvSpPr>
          <p:spPr>
            <a:xfrm>
              <a:off x="4983871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9DFD6F-6D8C-83EF-929F-8AF50C953B92}"/>
                </a:ext>
              </a:extLst>
            </p:cNvPr>
            <p:cNvSpPr/>
            <p:nvPr/>
          </p:nvSpPr>
          <p:spPr>
            <a:xfrm>
              <a:off x="5663492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5C5289-8702-7DA9-B818-67585E2ED206}"/>
                </a:ext>
              </a:extLst>
            </p:cNvPr>
            <p:cNvSpPr/>
            <p:nvPr/>
          </p:nvSpPr>
          <p:spPr>
            <a:xfrm>
              <a:off x="4983871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5CEE78-E96A-EF44-EC04-4E918E414DEF}"/>
                </a:ext>
              </a:extLst>
            </p:cNvPr>
            <p:cNvSpPr/>
            <p:nvPr/>
          </p:nvSpPr>
          <p:spPr>
            <a:xfrm>
              <a:off x="5663492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841C01-7ED7-28CB-948A-F95C764CF8B0}"/>
                </a:ext>
              </a:extLst>
            </p:cNvPr>
            <p:cNvSpPr/>
            <p:nvPr/>
          </p:nvSpPr>
          <p:spPr>
            <a:xfrm>
              <a:off x="3628535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EF931B-2634-01E5-0CD1-81897D8697E8}"/>
                </a:ext>
              </a:extLst>
            </p:cNvPr>
            <p:cNvSpPr/>
            <p:nvPr/>
          </p:nvSpPr>
          <p:spPr>
            <a:xfrm>
              <a:off x="4308156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270127-56EE-29D4-4F73-55922D2E7010}"/>
                </a:ext>
              </a:extLst>
            </p:cNvPr>
            <p:cNvSpPr/>
            <p:nvPr/>
          </p:nvSpPr>
          <p:spPr>
            <a:xfrm>
              <a:off x="4983871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76E98-6E9E-B358-B534-1F776F1613A8}"/>
                </a:ext>
              </a:extLst>
            </p:cNvPr>
            <p:cNvSpPr/>
            <p:nvPr/>
          </p:nvSpPr>
          <p:spPr>
            <a:xfrm>
              <a:off x="5663492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738EB99F-DAAB-7926-DE0E-9B0E03EC3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82567"/>
              </p:ext>
            </p:extLst>
          </p:nvPr>
        </p:nvGraphicFramePr>
        <p:xfrm>
          <a:off x="3742113" y="2357772"/>
          <a:ext cx="3620552" cy="271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38">
                  <a:extLst>
                    <a:ext uri="{9D8B030D-6E8A-4147-A177-3AD203B41FA5}">
                      <a16:colId xmlns:a16="http://schemas.microsoft.com/office/drawing/2014/main" val="772443811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1229172774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1418768059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2701238106"/>
                    </a:ext>
                  </a:extLst>
                </a:gridCol>
              </a:tblGrid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582804"/>
                  </a:ext>
                </a:extLst>
              </a:tr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72467"/>
                  </a:ext>
                </a:extLst>
              </a:tr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5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20303C-8941-38EE-224C-4F82A23FF916}"/>
              </a:ext>
            </a:extLst>
          </p:cNvPr>
          <p:cNvSpPr/>
          <p:nvPr/>
        </p:nvSpPr>
        <p:spPr>
          <a:xfrm>
            <a:off x="1632109" y="2574741"/>
            <a:ext cx="905154" cy="2736913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AF161A-C239-36F4-176E-78DD696586CD}"/>
              </a:ext>
            </a:extLst>
          </p:cNvPr>
          <p:cNvSpPr/>
          <p:nvPr/>
        </p:nvSpPr>
        <p:spPr>
          <a:xfrm>
            <a:off x="3799264" y="1381178"/>
            <a:ext cx="3620550" cy="272050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AE260A-96AE-43BD-81B5-97C186A65FD4}"/>
              </a:ext>
            </a:extLst>
          </p:cNvPr>
          <p:cNvGrpSpPr/>
          <p:nvPr/>
        </p:nvGrpSpPr>
        <p:grpSpPr>
          <a:xfrm>
            <a:off x="3804400" y="1386222"/>
            <a:ext cx="3615413" cy="2715460"/>
            <a:chOff x="3628535" y="2321335"/>
            <a:chExt cx="2714578" cy="20388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9CB5A1-CB30-55C3-B31F-4E4831DC0AE6}"/>
                </a:ext>
              </a:extLst>
            </p:cNvPr>
            <p:cNvSpPr/>
            <p:nvPr/>
          </p:nvSpPr>
          <p:spPr>
            <a:xfrm>
              <a:off x="3628535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D6D393-BADA-CAB1-54D1-7782D485F18F}"/>
                </a:ext>
              </a:extLst>
            </p:cNvPr>
            <p:cNvSpPr/>
            <p:nvPr/>
          </p:nvSpPr>
          <p:spPr>
            <a:xfrm>
              <a:off x="4308156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3E040-3413-801B-66BC-01C9BA2EA1CC}"/>
                </a:ext>
              </a:extLst>
            </p:cNvPr>
            <p:cNvSpPr/>
            <p:nvPr/>
          </p:nvSpPr>
          <p:spPr>
            <a:xfrm>
              <a:off x="3628535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4FEF5-B469-528B-4382-D06FC3D81D47}"/>
                </a:ext>
              </a:extLst>
            </p:cNvPr>
            <p:cNvSpPr/>
            <p:nvPr/>
          </p:nvSpPr>
          <p:spPr>
            <a:xfrm>
              <a:off x="4308156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879E28-E296-6AC2-7389-2E8069854F8D}"/>
                </a:ext>
              </a:extLst>
            </p:cNvPr>
            <p:cNvSpPr/>
            <p:nvPr/>
          </p:nvSpPr>
          <p:spPr>
            <a:xfrm>
              <a:off x="4983871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51F3D2-BC0F-9680-0493-B434CA9C432C}"/>
                </a:ext>
              </a:extLst>
            </p:cNvPr>
            <p:cNvSpPr/>
            <p:nvPr/>
          </p:nvSpPr>
          <p:spPr>
            <a:xfrm>
              <a:off x="5663492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687CD4-F471-DD40-3162-A18C0B688005}"/>
                </a:ext>
              </a:extLst>
            </p:cNvPr>
            <p:cNvSpPr/>
            <p:nvPr/>
          </p:nvSpPr>
          <p:spPr>
            <a:xfrm>
              <a:off x="4983871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9C20DD-6F5E-9922-2470-8804F667C759}"/>
                </a:ext>
              </a:extLst>
            </p:cNvPr>
            <p:cNvSpPr/>
            <p:nvPr/>
          </p:nvSpPr>
          <p:spPr>
            <a:xfrm>
              <a:off x="5663492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22EC8-5919-8BB4-A03B-0266C31A1906}"/>
                </a:ext>
              </a:extLst>
            </p:cNvPr>
            <p:cNvSpPr/>
            <p:nvPr/>
          </p:nvSpPr>
          <p:spPr>
            <a:xfrm>
              <a:off x="3628535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E405E1-7D71-F318-C755-E18C4CFC04A0}"/>
                </a:ext>
              </a:extLst>
            </p:cNvPr>
            <p:cNvSpPr/>
            <p:nvPr/>
          </p:nvSpPr>
          <p:spPr>
            <a:xfrm>
              <a:off x="4308156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87A9A2-EA5D-BF2D-A7D3-A9F71E9F1C2D}"/>
                </a:ext>
              </a:extLst>
            </p:cNvPr>
            <p:cNvSpPr/>
            <p:nvPr/>
          </p:nvSpPr>
          <p:spPr>
            <a:xfrm>
              <a:off x="4983871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663FF5-CD04-6101-6C6A-6CAD18EDFFFA}"/>
                </a:ext>
              </a:extLst>
            </p:cNvPr>
            <p:cNvSpPr/>
            <p:nvPr/>
          </p:nvSpPr>
          <p:spPr>
            <a:xfrm>
              <a:off x="5663492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F9B563C-9EBF-1B5E-CF9D-D0C6CFB0B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03264"/>
              </p:ext>
            </p:extLst>
          </p:nvPr>
        </p:nvGraphicFramePr>
        <p:xfrm>
          <a:off x="3799263" y="1386222"/>
          <a:ext cx="3571394" cy="271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772443811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1229172774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1418768059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2701238106"/>
                    </a:ext>
                  </a:extLst>
                </a:gridCol>
              </a:tblGrid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582804"/>
                  </a:ext>
                </a:extLst>
              </a:tr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72467"/>
                  </a:ext>
                </a:extLst>
              </a:tr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0682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425F3EE-107E-AF23-4FF6-B9ECBE58A3EB}"/>
              </a:ext>
            </a:extLst>
          </p:cNvPr>
          <p:cNvSpPr/>
          <p:nvPr/>
        </p:nvSpPr>
        <p:spPr>
          <a:xfrm>
            <a:off x="1633872" y="4385049"/>
            <a:ext cx="905154" cy="9051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C3FFEA-4187-F6CD-B1D0-C2599D9D5C35}"/>
                  </a:ext>
                </a:extLst>
              </p:cNvPr>
              <p:cNvSpPr txBox="1"/>
              <p:nvPr/>
            </p:nvSpPr>
            <p:spPr>
              <a:xfrm>
                <a:off x="1443452" y="2019375"/>
                <a:ext cx="12824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(:, 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C3FFEA-4187-F6CD-B1D0-C2599D9D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52" y="2019375"/>
                <a:ext cx="12824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37">
            <a:extLst>
              <a:ext uri="{FF2B5EF4-FFF2-40B4-BE49-F238E27FC236}">
                <a16:creationId xmlns:a16="http://schemas.microsoft.com/office/drawing/2014/main" id="{429CDDF0-25E1-17A2-A7EA-31174D6DB3C0}"/>
              </a:ext>
            </a:extLst>
          </p:cNvPr>
          <p:cNvCxnSpPr>
            <a:cxnSpLocks/>
          </p:cNvCxnSpPr>
          <p:nvPr/>
        </p:nvCxnSpPr>
        <p:spPr>
          <a:xfrm flipH="1">
            <a:off x="2678137" y="2883303"/>
            <a:ext cx="874027" cy="53875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40">
            <a:extLst>
              <a:ext uri="{FF2B5EF4-FFF2-40B4-BE49-F238E27FC236}">
                <a16:creationId xmlns:a16="http://schemas.microsoft.com/office/drawing/2014/main" id="{72B4EAE8-B11E-9A24-8272-91F8596CFCDC}"/>
              </a:ext>
            </a:extLst>
          </p:cNvPr>
          <p:cNvSpPr/>
          <p:nvPr/>
        </p:nvSpPr>
        <p:spPr>
          <a:xfrm>
            <a:off x="3660468" y="1218116"/>
            <a:ext cx="1153619" cy="30816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CAE6BB-7C72-06BF-EC09-7DE1F18D23A4}"/>
              </a:ext>
            </a:extLst>
          </p:cNvPr>
          <p:cNvSpPr txBox="1"/>
          <p:nvPr/>
        </p:nvSpPr>
        <p:spPr>
          <a:xfrm>
            <a:off x="1456074" y="2842652"/>
            <a:ext cx="125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A(1,1)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A3E0E8-5296-6899-E06B-769828DD0FE7}"/>
              </a:ext>
            </a:extLst>
          </p:cNvPr>
          <p:cNvSpPr/>
          <p:nvPr/>
        </p:nvSpPr>
        <p:spPr>
          <a:xfrm>
            <a:off x="1633872" y="3479895"/>
            <a:ext cx="905154" cy="9051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BC8900-DC3D-78E0-5705-97BB6390991F}"/>
              </a:ext>
            </a:extLst>
          </p:cNvPr>
          <p:cNvSpPr/>
          <p:nvPr/>
        </p:nvSpPr>
        <p:spPr>
          <a:xfrm>
            <a:off x="1633872" y="2574741"/>
            <a:ext cx="905154" cy="9051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B10CA9-AA09-2727-CD68-AC2B0B097CCA}"/>
              </a:ext>
            </a:extLst>
          </p:cNvPr>
          <p:cNvSpPr txBox="1"/>
          <p:nvPr/>
        </p:nvSpPr>
        <p:spPr>
          <a:xfrm>
            <a:off x="1456074" y="3758531"/>
            <a:ext cx="125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A(2,1)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63918-E4DA-E476-A994-7394D6864D50}"/>
              </a:ext>
            </a:extLst>
          </p:cNvPr>
          <p:cNvSpPr txBox="1"/>
          <p:nvPr/>
        </p:nvSpPr>
        <p:spPr>
          <a:xfrm>
            <a:off x="1456074" y="4652960"/>
            <a:ext cx="125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A(3,1)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58C04A-A823-5631-9762-D14687BE8408}"/>
              </a:ext>
            </a:extLst>
          </p:cNvPr>
          <p:cNvGrpSpPr/>
          <p:nvPr/>
        </p:nvGrpSpPr>
        <p:grpSpPr>
          <a:xfrm>
            <a:off x="7530903" y="4837624"/>
            <a:ext cx="3965449" cy="905158"/>
            <a:chOff x="5079808" y="4859074"/>
            <a:chExt cx="3965449" cy="9051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C36FA0-3FAB-EBA7-8806-7D6A054C0D40}"/>
                </a:ext>
              </a:extLst>
            </p:cNvPr>
            <p:cNvSpPr/>
            <p:nvPr/>
          </p:nvSpPr>
          <p:spPr>
            <a:xfrm>
              <a:off x="5255842" y="4859078"/>
              <a:ext cx="3616905" cy="905154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294BB9-ADC4-19C2-5F27-0A1D6439CAED}"/>
                </a:ext>
              </a:extLst>
            </p:cNvPr>
            <p:cNvSpPr/>
            <p:nvPr/>
          </p:nvSpPr>
          <p:spPr>
            <a:xfrm>
              <a:off x="7061651" y="4859074"/>
              <a:ext cx="905154" cy="905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936CF5-99CD-FDF9-B6EA-9F79670B4F72}"/>
                </a:ext>
              </a:extLst>
            </p:cNvPr>
            <p:cNvSpPr txBox="1"/>
            <p:nvPr/>
          </p:nvSpPr>
          <p:spPr>
            <a:xfrm>
              <a:off x="5079808" y="5126988"/>
              <a:ext cx="1257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A(3,1)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1577CB-7866-2A72-0CBA-0483D426752D}"/>
                </a:ext>
              </a:extLst>
            </p:cNvPr>
            <p:cNvSpPr/>
            <p:nvPr/>
          </p:nvSpPr>
          <p:spPr>
            <a:xfrm>
              <a:off x="6158260" y="4859076"/>
              <a:ext cx="905154" cy="905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BAE0C4-DE7B-B24A-CC47-8A3111DE34A2}"/>
                </a:ext>
              </a:extLst>
            </p:cNvPr>
            <p:cNvSpPr/>
            <p:nvPr/>
          </p:nvSpPr>
          <p:spPr>
            <a:xfrm>
              <a:off x="5257606" y="4859077"/>
              <a:ext cx="905154" cy="905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E43DD6-8A4A-D35F-2E7B-B768DB835AB1}"/>
                </a:ext>
              </a:extLst>
            </p:cNvPr>
            <p:cNvSpPr txBox="1"/>
            <p:nvPr/>
          </p:nvSpPr>
          <p:spPr>
            <a:xfrm>
              <a:off x="5982225" y="5126988"/>
              <a:ext cx="1257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A(3,2)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20125C-7D49-2B24-A92A-8AC64B7D7F49}"/>
                </a:ext>
              </a:extLst>
            </p:cNvPr>
            <p:cNvSpPr txBox="1"/>
            <p:nvPr/>
          </p:nvSpPr>
          <p:spPr>
            <a:xfrm>
              <a:off x="6889142" y="5130069"/>
              <a:ext cx="1257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A(3,3)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F1E2DD-CAA6-115F-FCBC-FCC8CD231D29}"/>
                </a:ext>
              </a:extLst>
            </p:cNvPr>
            <p:cNvSpPr/>
            <p:nvPr/>
          </p:nvSpPr>
          <p:spPr>
            <a:xfrm>
              <a:off x="7967594" y="4859074"/>
              <a:ext cx="905154" cy="905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A710C3-65D4-6C65-EFD8-03103CD35C5A}"/>
                </a:ext>
              </a:extLst>
            </p:cNvPr>
            <p:cNvSpPr txBox="1"/>
            <p:nvPr/>
          </p:nvSpPr>
          <p:spPr>
            <a:xfrm>
              <a:off x="7788033" y="5130069"/>
              <a:ext cx="1257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A(3,4)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직사각형 40">
            <a:extLst>
              <a:ext uri="{FF2B5EF4-FFF2-40B4-BE49-F238E27FC236}">
                <a16:creationId xmlns:a16="http://schemas.microsoft.com/office/drawing/2014/main" id="{7CF4BFEB-A109-B7BD-E777-4078656A4C02}"/>
              </a:ext>
            </a:extLst>
          </p:cNvPr>
          <p:cNvSpPr/>
          <p:nvPr/>
        </p:nvSpPr>
        <p:spPr>
          <a:xfrm>
            <a:off x="3416300" y="3112153"/>
            <a:ext cx="4290637" cy="110968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37">
            <a:extLst>
              <a:ext uri="{FF2B5EF4-FFF2-40B4-BE49-F238E27FC236}">
                <a16:creationId xmlns:a16="http://schemas.microsoft.com/office/drawing/2014/main" id="{7D70A7CD-92BD-377A-304A-3138B69D270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793288" y="4326657"/>
            <a:ext cx="1737615" cy="9635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C6DD12-4D14-B7A0-ACD1-BE2157BE3304}"/>
                  </a:ext>
                </a:extLst>
              </p:cNvPr>
              <p:cNvSpPr txBox="1"/>
              <p:nvPr/>
            </p:nvSpPr>
            <p:spPr>
              <a:xfrm>
                <a:off x="7723519" y="4326657"/>
                <a:ext cx="12370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(3, :)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C6DD12-4D14-B7A0-ACD1-BE2157BE3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19" y="4326657"/>
                <a:ext cx="12370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1F9839-4294-B1B5-A0B9-EE0DC89B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85941"/>
              </p:ext>
            </p:extLst>
          </p:nvPr>
        </p:nvGraphicFramePr>
        <p:xfrm>
          <a:off x="1718781" y="2615045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838762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47861989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7248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17262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600C8A64-DBC7-2773-AE34-B251F9417DCC}"/>
              </a:ext>
            </a:extLst>
          </p:cNvPr>
          <p:cNvSpPr/>
          <p:nvPr/>
        </p:nvSpPr>
        <p:spPr>
          <a:xfrm>
            <a:off x="3445629" y="26683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719A465-9B51-4517-49AB-2A9190A95821}"/>
              </a:ext>
            </a:extLst>
          </p:cNvPr>
          <p:cNvSpPr/>
          <p:nvPr/>
        </p:nvSpPr>
        <p:spPr>
          <a:xfrm rot="10800000">
            <a:off x="1702437" y="26683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91D46E-C109-4967-94AB-7D9C643989E2}"/>
              </a:ext>
            </a:extLst>
          </p:cNvPr>
          <p:cNvSpPr/>
          <p:nvPr/>
        </p:nvSpPr>
        <p:spPr>
          <a:xfrm>
            <a:off x="1866284" y="2615045"/>
            <a:ext cx="599433" cy="1746667"/>
          </a:xfrm>
          <a:prstGeom prst="roundRect">
            <a:avLst/>
          </a:prstGeom>
          <a:solidFill>
            <a:srgbClr val="71B0D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A077A-B59F-A7B1-3D40-2A478856D7CE}"/>
              </a:ext>
            </a:extLst>
          </p:cNvPr>
          <p:cNvSpPr/>
          <p:nvPr/>
        </p:nvSpPr>
        <p:spPr>
          <a:xfrm>
            <a:off x="2751193" y="2615045"/>
            <a:ext cx="599433" cy="1746667"/>
          </a:xfrm>
          <a:prstGeom prst="roundRect">
            <a:avLst/>
          </a:prstGeom>
          <a:solidFill>
            <a:srgbClr val="E68B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E67FE3-6DEE-E158-723C-9A21A67ED358}"/>
                  </a:ext>
                </a:extLst>
              </p:cNvPr>
              <p:cNvSpPr txBox="1"/>
              <p:nvPr/>
            </p:nvSpPr>
            <p:spPr>
              <a:xfrm>
                <a:off x="869294" y="3103657"/>
                <a:ext cx="8249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E67FE3-6DEE-E158-723C-9A21A67E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94" y="3103657"/>
                <a:ext cx="82496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05E3AD4-9F32-D830-969A-71E7B10E26E0}"/>
              </a:ext>
            </a:extLst>
          </p:cNvPr>
          <p:cNvSpPr txBox="1"/>
          <p:nvPr/>
        </p:nvSpPr>
        <p:spPr>
          <a:xfrm>
            <a:off x="4048999" y="2629321"/>
            <a:ext cx="1768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plot(A)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D8A02F-1BFB-ADD7-7BD7-A9395AAFD82E}"/>
              </a:ext>
            </a:extLst>
          </p:cNvPr>
          <p:cNvCxnSpPr>
            <a:cxnSpLocks/>
          </p:cNvCxnSpPr>
          <p:nvPr/>
        </p:nvCxnSpPr>
        <p:spPr>
          <a:xfrm>
            <a:off x="3629617" y="3515045"/>
            <a:ext cx="260492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3721313-617A-DCFF-2621-B8328579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5" y="151479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6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348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7</cp:revision>
  <dcterms:created xsi:type="dcterms:W3CDTF">2022-12-14T05:55:34Z</dcterms:created>
  <dcterms:modified xsi:type="dcterms:W3CDTF">2022-12-17T14:35:47Z</dcterms:modified>
</cp:coreProperties>
</file>