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9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7B15C-6628-4D92-A60E-C83AA13F351D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BF222-1ADB-42C8-B96B-22E3CB5DD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044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7289" y="2780928"/>
                <a:ext cx="7489423" cy="846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89" y="2780928"/>
                <a:ext cx="7489423" cy="8469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48063" y="3645024"/>
                <a:ext cx="778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3" y="3645024"/>
                <a:ext cx="77867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27100" y="2423295"/>
                <a:ext cx="175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100" y="2423295"/>
                <a:ext cx="175246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32659" y="3573016"/>
                <a:ext cx="175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659" y="3573016"/>
                <a:ext cx="1752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0808" y="2423295"/>
                <a:ext cx="1629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08" y="2423295"/>
                <a:ext cx="162954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55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79565" y="2991103"/>
                <a:ext cx="6784870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565" y="2991103"/>
                <a:ext cx="6784870" cy="8249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28332" y="3855199"/>
                <a:ext cx="414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332" y="3855199"/>
                <a:ext cx="41453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79376" y="2633470"/>
                <a:ext cx="175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376" y="2633470"/>
                <a:ext cx="175246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84935" y="3783191"/>
                <a:ext cx="175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935" y="3783191"/>
                <a:ext cx="1752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3084" y="2633470"/>
                <a:ext cx="1629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084" y="2633470"/>
                <a:ext cx="162954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83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79565" y="1383599"/>
                <a:ext cx="6784870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565" y="1383599"/>
                <a:ext cx="6784870" cy="8249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28332" y="2247695"/>
                <a:ext cx="414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332" y="2247695"/>
                <a:ext cx="41453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79376" y="1025966"/>
                <a:ext cx="175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376" y="1025966"/>
                <a:ext cx="175246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84935" y="2175687"/>
                <a:ext cx="175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935" y="2175687"/>
                <a:ext cx="1752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3084" y="1025966"/>
                <a:ext cx="1629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084" y="1025966"/>
                <a:ext cx="162954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7495" y="4084535"/>
                <a:ext cx="7389010" cy="879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95" y="4084535"/>
                <a:ext cx="7389010" cy="87902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04478" y="4963558"/>
                <a:ext cx="414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478" y="4963558"/>
                <a:ext cx="41453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아래쪽 화살표 1"/>
          <p:cNvSpPr/>
          <p:nvPr/>
        </p:nvSpPr>
        <p:spPr>
          <a:xfrm>
            <a:off x="4329684" y="2852936"/>
            <a:ext cx="484632" cy="97840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47335" y="2924944"/>
            <a:ext cx="176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기본 행렬의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역행렬 곱해주기</a:t>
            </a:r>
          </a:p>
        </p:txBody>
      </p:sp>
    </p:spTree>
    <p:extLst>
      <p:ext uri="{BB962C8B-B14F-4D97-AF65-F5344CB8AC3E}">
        <p14:creationId xmlns:p14="http://schemas.microsoft.com/office/powerpoint/2010/main" val="50626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79565" y="1383599"/>
                <a:ext cx="6784870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565" y="1383599"/>
                <a:ext cx="6784870" cy="8249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28332" y="2247695"/>
                <a:ext cx="414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332" y="2247695"/>
                <a:ext cx="41453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79376" y="1025966"/>
                <a:ext cx="175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376" y="1025966"/>
                <a:ext cx="175246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84935" y="2175687"/>
                <a:ext cx="1752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935" y="2175687"/>
                <a:ext cx="1752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3084" y="1025966"/>
                <a:ext cx="1629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084" y="1025966"/>
                <a:ext cx="162954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7495" y="4084535"/>
                <a:ext cx="7389010" cy="879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95" y="4084535"/>
                <a:ext cx="7389010" cy="87902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04478" y="4963558"/>
                <a:ext cx="414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478" y="4963558"/>
                <a:ext cx="41453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아래쪽 화살표 1"/>
          <p:cNvSpPr/>
          <p:nvPr/>
        </p:nvSpPr>
        <p:spPr>
          <a:xfrm>
            <a:off x="4329684" y="2852936"/>
            <a:ext cx="484632" cy="97840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99898" y="2924944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multiplying inverses </a:t>
            </a:r>
          </a:p>
          <a:p>
            <a:pPr algn="ctr"/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of elementary matrices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24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64697" y="1484784"/>
                <a:ext cx="7389010" cy="879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00B0F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97" y="1484784"/>
                <a:ext cx="7389010" cy="87902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47664" y="908720"/>
                <a:ext cx="6428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908720"/>
                <a:ext cx="642804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11760" y="2636912"/>
                <a:ext cx="4914359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636912"/>
                <a:ext cx="4914359" cy="8249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11760" y="3645024"/>
                <a:ext cx="2859694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645024"/>
                <a:ext cx="2859694" cy="8249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49387" y="4469930"/>
                <a:ext cx="6013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387" y="4469930"/>
                <a:ext cx="601318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39952" y="4469930"/>
                <a:ext cx="6730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469930"/>
                <a:ext cx="673005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56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144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나눔고딕</vt:lpstr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Angelo Yeo</cp:lastModifiedBy>
  <cp:revision>6</cp:revision>
  <dcterms:created xsi:type="dcterms:W3CDTF">2006-10-05T04:04:58Z</dcterms:created>
  <dcterms:modified xsi:type="dcterms:W3CDTF">2023-05-12T08:24:49Z</dcterms:modified>
</cp:coreProperties>
</file>