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60045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4660"/>
  </p:normalViewPr>
  <p:slideViewPr>
    <p:cSldViewPr snapToGrid="0">
      <p:cViewPr>
        <p:scale>
          <a:sx n="150" d="100"/>
          <a:sy n="150" d="100"/>
        </p:scale>
        <p:origin x="452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765909"/>
            <a:ext cx="3060383" cy="162931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458058"/>
            <a:ext cx="2700338" cy="1129904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49164"/>
            <a:ext cx="776347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49164"/>
            <a:ext cx="2284035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7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166739"/>
            <a:ext cx="3105388" cy="1946729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131884"/>
            <a:ext cx="3105388" cy="102373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245820"/>
            <a:ext cx="1530191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245820"/>
            <a:ext cx="1530191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8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9165"/>
            <a:ext cx="3105388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147238"/>
            <a:ext cx="1523159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709482"/>
            <a:ext cx="1523159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147238"/>
            <a:ext cx="1530660" cy="56224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709482"/>
            <a:ext cx="1530660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673827"/>
            <a:ext cx="1822728" cy="332579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11997"/>
            <a:ext cx="1161239" cy="109198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673827"/>
            <a:ext cx="1822728" cy="332579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403985"/>
            <a:ext cx="1161239" cy="260105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5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49165"/>
            <a:ext cx="3105388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245820"/>
            <a:ext cx="3105388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A554-2F7D-4067-AB8E-F6F7DE38E6DA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337621"/>
            <a:ext cx="1215152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337621"/>
            <a:ext cx="81010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83DB-B5BB-40CD-934D-5DB0BEB0F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9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06F2489-32F9-38EB-2FD2-59DC9E8E4EA0}"/>
              </a:ext>
            </a:extLst>
          </p:cNvPr>
          <p:cNvSpPr/>
          <p:nvPr/>
        </p:nvSpPr>
        <p:spPr>
          <a:xfrm>
            <a:off x="0" y="1640472"/>
            <a:ext cx="3600450" cy="30394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1B878C-0A80-E603-1F9A-A68EB3C658AC}"/>
              </a:ext>
            </a:extLst>
          </p:cNvPr>
          <p:cNvSpPr txBox="1"/>
          <p:nvPr/>
        </p:nvSpPr>
        <p:spPr>
          <a:xfrm>
            <a:off x="520401" y="997158"/>
            <a:ext cx="2582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236BCF-6E4C-A812-3210-039AB3337718}"/>
              </a:ext>
            </a:extLst>
          </p:cNvPr>
          <p:cNvSpPr txBox="1"/>
          <p:nvPr/>
        </p:nvSpPr>
        <p:spPr>
          <a:xfrm>
            <a:off x="1495026" y="1513180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D3662B-5C06-4B19-14E6-80EE140D4D55}"/>
              </a:ext>
            </a:extLst>
          </p:cNvPr>
          <p:cNvSpPr txBox="1"/>
          <p:nvPr/>
        </p:nvSpPr>
        <p:spPr>
          <a:xfrm rot="20671504">
            <a:off x="-119961" y="1748788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135E85-38FB-215D-C2C6-88305DEAD536}"/>
              </a:ext>
            </a:extLst>
          </p:cNvPr>
          <p:cNvSpPr/>
          <p:nvPr/>
        </p:nvSpPr>
        <p:spPr>
          <a:xfrm>
            <a:off x="60070" y="43690"/>
            <a:ext cx="3510792" cy="457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BB58DB-3056-5C23-EC69-5B363D498114}"/>
              </a:ext>
            </a:extLst>
          </p:cNvPr>
          <p:cNvSpPr/>
          <p:nvPr/>
        </p:nvSpPr>
        <p:spPr>
          <a:xfrm>
            <a:off x="97579" y="66978"/>
            <a:ext cx="3441616" cy="4530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DFAEA0-3F72-A8F1-1C31-1D35D6DA903D}"/>
              </a:ext>
            </a:extLst>
          </p:cNvPr>
          <p:cNvSpPr txBox="1"/>
          <p:nvPr/>
        </p:nvSpPr>
        <p:spPr>
          <a:xfrm>
            <a:off x="415155" y="3426104"/>
            <a:ext cx="2793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 Narrow" panose="020B0606020202030204" pitchFamily="34" charset="0"/>
                <a:cs typeface="Aharoni" panose="02010803020104030203" pitchFamily="2" charset="-79"/>
              </a:rPr>
              <a:t>The quickest way to learn MATLAB</a:t>
            </a:r>
          </a:p>
          <a:p>
            <a:pPr algn="ctr"/>
            <a:r>
              <a:rPr lang="en-US" sz="1600" dirty="0">
                <a:latin typeface="Arial Narrow" panose="020B0606020202030204" pitchFamily="34" charset="0"/>
                <a:cs typeface="Aharoni" panose="02010803020104030203" pitchFamily="2" charset="-79"/>
              </a:rPr>
              <a:t>is to type in what you want to </a:t>
            </a:r>
          </a:p>
        </p:txBody>
      </p:sp>
    </p:spTree>
    <p:extLst>
      <p:ext uri="{BB962C8B-B14F-4D97-AF65-F5344CB8AC3E}">
        <p14:creationId xmlns:p14="http://schemas.microsoft.com/office/powerpoint/2010/main" val="297873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84042-76FF-A81E-5995-1656DE719884}"/>
              </a:ext>
            </a:extLst>
          </p:cNvPr>
          <p:cNvSpPr/>
          <p:nvPr/>
        </p:nvSpPr>
        <p:spPr>
          <a:xfrm>
            <a:off x="0" y="0"/>
            <a:ext cx="3600450" cy="234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90DA9-E39E-F499-C887-57ABB37C317A}"/>
              </a:ext>
            </a:extLst>
          </p:cNvPr>
          <p:cNvGrpSpPr/>
          <p:nvPr/>
        </p:nvGrpSpPr>
        <p:grpSpPr>
          <a:xfrm>
            <a:off x="649411" y="207093"/>
            <a:ext cx="2269540" cy="2037562"/>
            <a:chOff x="-63499" y="-287437"/>
            <a:chExt cx="2622994" cy="235488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454BBF-9E98-0A7A-83E6-1EAB251D9CBA}"/>
                </a:ext>
              </a:extLst>
            </p:cNvPr>
            <p:cNvCxnSpPr>
              <a:cxnSpLocks/>
            </p:cNvCxnSpPr>
            <p:nvPr/>
          </p:nvCxnSpPr>
          <p:spPr>
            <a:xfrm>
              <a:off x="-63499" y="1015732"/>
              <a:ext cx="533401" cy="406399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C2EE6EC-4CBE-51D9-40E0-00A94F8B0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3499" y="731570"/>
              <a:ext cx="727870" cy="284162"/>
            </a:xfrm>
            <a:prstGeom prst="line">
              <a:avLst/>
            </a:prstGeom>
            <a:ln w="7620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328D04-0AEB-36AC-6D66-9AA707435074}"/>
                </a:ext>
              </a:extLst>
            </p:cNvPr>
            <p:cNvSpPr/>
            <p:nvPr/>
          </p:nvSpPr>
          <p:spPr>
            <a:xfrm>
              <a:off x="460376" y="-287437"/>
              <a:ext cx="2099119" cy="2354880"/>
            </a:xfrm>
            <a:custGeom>
              <a:avLst/>
              <a:gdLst>
                <a:gd name="connsiteX0" fmla="*/ 170324 w 1816258"/>
                <a:gd name="connsiteY0" fmla="*/ 880323 h 2037562"/>
                <a:gd name="connsiteX1" fmla="*/ 255486 w 1816258"/>
                <a:gd name="connsiteY1" fmla="*/ 792414 h 2037562"/>
                <a:gd name="connsiteX2" fmla="*/ 362625 w 1816258"/>
                <a:gd name="connsiteY2" fmla="*/ 682527 h 2037562"/>
                <a:gd name="connsiteX3" fmla="*/ 431304 w 1816258"/>
                <a:gd name="connsiteY3" fmla="*/ 630331 h 2037562"/>
                <a:gd name="connsiteX4" fmla="*/ 494489 w 1816258"/>
                <a:gd name="connsiteY4" fmla="*/ 608354 h 2037562"/>
                <a:gd name="connsiteX5" fmla="*/ 571410 w 1816258"/>
                <a:gd name="connsiteY5" fmla="*/ 569893 h 2037562"/>
                <a:gd name="connsiteX6" fmla="*/ 659319 w 1816258"/>
                <a:gd name="connsiteY6" fmla="*/ 487478 h 2037562"/>
                <a:gd name="connsiteX7" fmla="*/ 804919 w 1816258"/>
                <a:gd name="connsiteY7" fmla="*/ 303418 h 2037562"/>
                <a:gd name="connsiteX8" fmla="*/ 898323 w 1816258"/>
                <a:gd name="connsiteY8" fmla="*/ 157818 h 2037562"/>
                <a:gd name="connsiteX9" fmla="*/ 928541 w 1816258"/>
                <a:gd name="connsiteY9" fmla="*/ 100128 h 2037562"/>
                <a:gd name="connsiteX10" fmla="*/ 961507 w 1816258"/>
                <a:gd name="connsiteY10" fmla="*/ 45185 h 2037562"/>
                <a:gd name="connsiteX11" fmla="*/ 1019198 w 1816258"/>
                <a:gd name="connsiteY11" fmla="*/ 6724 h 2037562"/>
                <a:gd name="connsiteX12" fmla="*/ 1076888 w 1816258"/>
                <a:gd name="connsiteY12" fmla="*/ 3977 h 2037562"/>
                <a:gd name="connsiteX13" fmla="*/ 1145568 w 1816258"/>
                <a:gd name="connsiteY13" fmla="*/ 47932 h 2037562"/>
                <a:gd name="connsiteX14" fmla="*/ 1211500 w 1816258"/>
                <a:gd name="connsiteY14" fmla="*/ 149577 h 2037562"/>
                <a:gd name="connsiteX15" fmla="*/ 1236224 w 1816258"/>
                <a:gd name="connsiteY15" fmla="*/ 188037 h 2037562"/>
                <a:gd name="connsiteX16" fmla="*/ 1379077 w 1816258"/>
                <a:gd name="connsiteY16" fmla="*/ 534180 h 2037562"/>
                <a:gd name="connsiteX17" fmla="*/ 1659287 w 1816258"/>
                <a:gd name="connsiteY17" fmla="*/ 1333605 h 2037562"/>
                <a:gd name="connsiteX18" fmla="*/ 1815876 w 1816258"/>
                <a:gd name="connsiteY18" fmla="*/ 1718208 h 2037562"/>
                <a:gd name="connsiteX19" fmla="*/ 1700495 w 1816258"/>
                <a:gd name="connsiteY19" fmla="*/ 1616563 h 2037562"/>
                <a:gd name="connsiteX20" fmla="*/ 1607091 w 1816258"/>
                <a:gd name="connsiteY20" fmla="*/ 1531401 h 2037562"/>
                <a:gd name="connsiteX21" fmla="*/ 1513688 w 1816258"/>
                <a:gd name="connsiteY21" fmla="*/ 1448986 h 2037562"/>
                <a:gd name="connsiteX22" fmla="*/ 1379077 w 1816258"/>
                <a:gd name="connsiteY22" fmla="*/ 1394043 h 2037562"/>
                <a:gd name="connsiteX23" fmla="*/ 1263696 w 1816258"/>
                <a:gd name="connsiteY23" fmla="*/ 1418767 h 2037562"/>
                <a:gd name="connsiteX24" fmla="*/ 1112602 w 1816258"/>
                <a:gd name="connsiteY24" fmla="*/ 1528654 h 2037562"/>
                <a:gd name="connsiteX25" fmla="*/ 991726 w 1816258"/>
                <a:gd name="connsiteY25" fmla="*/ 1674254 h 2037562"/>
                <a:gd name="connsiteX26" fmla="*/ 876345 w 1816258"/>
                <a:gd name="connsiteY26" fmla="*/ 1803371 h 2037562"/>
                <a:gd name="connsiteX27" fmla="*/ 730746 w 1816258"/>
                <a:gd name="connsiteY27" fmla="*/ 1946223 h 2037562"/>
                <a:gd name="connsiteX28" fmla="*/ 582399 w 1816258"/>
                <a:gd name="connsiteY28" fmla="*/ 2017650 h 2037562"/>
                <a:gd name="connsiteX29" fmla="*/ 516467 w 1816258"/>
                <a:gd name="connsiteY29" fmla="*/ 2031385 h 2037562"/>
                <a:gd name="connsiteX30" fmla="*/ 475259 w 1816258"/>
                <a:gd name="connsiteY30" fmla="*/ 1929740 h 2037562"/>
                <a:gd name="connsiteX31" fmla="*/ 390097 w 1816258"/>
                <a:gd name="connsiteY31" fmla="*/ 1720956 h 2037562"/>
                <a:gd name="connsiteX32" fmla="*/ 296693 w 1816258"/>
                <a:gd name="connsiteY32" fmla="*/ 1553379 h 2037562"/>
                <a:gd name="connsiteX33" fmla="*/ 225267 w 1816258"/>
                <a:gd name="connsiteY33" fmla="*/ 1481952 h 2037562"/>
                <a:gd name="connsiteX34" fmla="*/ 162082 w 1816258"/>
                <a:gd name="connsiteY34" fmla="*/ 1448986 h 2037562"/>
                <a:gd name="connsiteX35" fmla="*/ 60437 w 1816258"/>
                <a:gd name="connsiteY35" fmla="*/ 1468216 h 2037562"/>
                <a:gd name="connsiteX36" fmla="*/ 0 w 1816258"/>
                <a:gd name="connsiteY36" fmla="*/ 1473711 h 203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816258" h="2037562" extrusionOk="0">
                  <a:moveTo>
                    <a:pt x="170324" y="880323"/>
                  </a:moveTo>
                  <a:cubicBezTo>
                    <a:pt x="212032" y="845901"/>
                    <a:pt x="238605" y="794248"/>
                    <a:pt x="255486" y="792414"/>
                  </a:cubicBezTo>
                  <a:cubicBezTo>
                    <a:pt x="288300" y="760726"/>
                    <a:pt x="331061" y="702688"/>
                    <a:pt x="362625" y="682527"/>
                  </a:cubicBezTo>
                  <a:cubicBezTo>
                    <a:pt x="394701" y="653751"/>
                    <a:pt x="412894" y="642946"/>
                    <a:pt x="431304" y="630331"/>
                  </a:cubicBezTo>
                  <a:cubicBezTo>
                    <a:pt x="451821" y="618474"/>
                    <a:pt x="467901" y="617378"/>
                    <a:pt x="494489" y="608354"/>
                  </a:cubicBezTo>
                  <a:cubicBezTo>
                    <a:pt x="518202" y="597163"/>
                    <a:pt x="546279" y="592769"/>
                    <a:pt x="571410" y="569893"/>
                  </a:cubicBezTo>
                  <a:cubicBezTo>
                    <a:pt x="601918" y="545179"/>
                    <a:pt x="625135" y="529089"/>
                    <a:pt x="659319" y="487478"/>
                  </a:cubicBezTo>
                  <a:cubicBezTo>
                    <a:pt x="698968" y="446123"/>
                    <a:pt x="773425" y="361749"/>
                    <a:pt x="804919" y="303418"/>
                  </a:cubicBezTo>
                  <a:cubicBezTo>
                    <a:pt x="850504" y="246734"/>
                    <a:pt x="871342" y="191350"/>
                    <a:pt x="898323" y="157818"/>
                  </a:cubicBezTo>
                  <a:cubicBezTo>
                    <a:pt x="918647" y="124443"/>
                    <a:pt x="917552" y="119179"/>
                    <a:pt x="928541" y="100128"/>
                  </a:cubicBezTo>
                  <a:cubicBezTo>
                    <a:pt x="937146" y="82238"/>
                    <a:pt x="945094" y="63951"/>
                    <a:pt x="961507" y="45185"/>
                  </a:cubicBezTo>
                  <a:cubicBezTo>
                    <a:pt x="977278" y="30156"/>
                    <a:pt x="999123" y="14456"/>
                    <a:pt x="1019198" y="6724"/>
                  </a:cubicBezTo>
                  <a:cubicBezTo>
                    <a:pt x="1037551" y="-2993"/>
                    <a:pt x="1055691" y="-3511"/>
                    <a:pt x="1076888" y="3977"/>
                  </a:cubicBezTo>
                  <a:cubicBezTo>
                    <a:pt x="1098388" y="12075"/>
                    <a:pt x="1122728" y="25294"/>
                    <a:pt x="1145568" y="47932"/>
                  </a:cubicBezTo>
                  <a:cubicBezTo>
                    <a:pt x="1170532" y="71259"/>
                    <a:pt x="1198996" y="127821"/>
                    <a:pt x="1211500" y="149577"/>
                  </a:cubicBezTo>
                  <a:cubicBezTo>
                    <a:pt x="1218411" y="169491"/>
                    <a:pt x="1206621" y="129891"/>
                    <a:pt x="1236224" y="188037"/>
                  </a:cubicBezTo>
                  <a:cubicBezTo>
                    <a:pt x="1264689" y="241705"/>
                    <a:pt x="1308576" y="345558"/>
                    <a:pt x="1379077" y="534180"/>
                  </a:cubicBezTo>
                  <a:cubicBezTo>
                    <a:pt x="1420068" y="742993"/>
                    <a:pt x="1579339" y="1171455"/>
                    <a:pt x="1659287" y="1333605"/>
                  </a:cubicBezTo>
                  <a:cubicBezTo>
                    <a:pt x="1723590" y="1534803"/>
                    <a:pt x="1806712" y="1667706"/>
                    <a:pt x="1815876" y="1718208"/>
                  </a:cubicBezTo>
                  <a:cubicBezTo>
                    <a:pt x="1830875" y="1766361"/>
                    <a:pt x="1735608" y="1644835"/>
                    <a:pt x="1700495" y="1616563"/>
                  </a:cubicBezTo>
                  <a:cubicBezTo>
                    <a:pt x="1666595" y="1585344"/>
                    <a:pt x="1643874" y="1562811"/>
                    <a:pt x="1607091" y="1531401"/>
                  </a:cubicBezTo>
                  <a:cubicBezTo>
                    <a:pt x="1574774" y="1510112"/>
                    <a:pt x="1550355" y="1469614"/>
                    <a:pt x="1513688" y="1448986"/>
                  </a:cubicBezTo>
                  <a:cubicBezTo>
                    <a:pt x="1472604" y="1428283"/>
                    <a:pt x="1414509" y="1395430"/>
                    <a:pt x="1379077" y="1394043"/>
                  </a:cubicBezTo>
                  <a:cubicBezTo>
                    <a:pt x="1336211" y="1388475"/>
                    <a:pt x="1307697" y="1396677"/>
                    <a:pt x="1263696" y="1418767"/>
                  </a:cubicBezTo>
                  <a:cubicBezTo>
                    <a:pt x="1215883" y="1446933"/>
                    <a:pt x="1157137" y="1485241"/>
                    <a:pt x="1112602" y="1528654"/>
                  </a:cubicBezTo>
                  <a:cubicBezTo>
                    <a:pt x="1063837" y="1562098"/>
                    <a:pt x="1030991" y="1622305"/>
                    <a:pt x="991726" y="1674254"/>
                  </a:cubicBezTo>
                  <a:cubicBezTo>
                    <a:pt x="948688" y="1718080"/>
                    <a:pt x="917363" y="1755762"/>
                    <a:pt x="876345" y="1803371"/>
                  </a:cubicBezTo>
                  <a:cubicBezTo>
                    <a:pt x="824923" y="1848673"/>
                    <a:pt x="781957" y="1910677"/>
                    <a:pt x="730746" y="1946223"/>
                  </a:cubicBezTo>
                  <a:cubicBezTo>
                    <a:pt x="683292" y="1981191"/>
                    <a:pt x="612143" y="1999934"/>
                    <a:pt x="582399" y="2017650"/>
                  </a:cubicBezTo>
                  <a:cubicBezTo>
                    <a:pt x="547748" y="2028302"/>
                    <a:pt x="531829" y="2047865"/>
                    <a:pt x="516467" y="2031385"/>
                  </a:cubicBezTo>
                  <a:cubicBezTo>
                    <a:pt x="498610" y="2016734"/>
                    <a:pt x="475259" y="1929740"/>
                    <a:pt x="475259" y="1929740"/>
                  </a:cubicBezTo>
                  <a:cubicBezTo>
                    <a:pt x="454995" y="1875286"/>
                    <a:pt x="421610" y="1787579"/>
                    <a:pt x="390097" y="1720956"/>
                  </a:cubicBezTo>
                  <a:cubicBezTo>
                    <a:pt x="359477" y="1651603"/>
                    <a:pt x="327615" y="1592859"/>
                    <a:pt x="296693" y="1553379"/>
                  </a:cubicBezTo>
                  <a:cubicBezTo>
                    <a:pt x="270344" y="1514203"/>
                    <a:pt x="246984" y="1503565"/>
                    <a:pt x="225267" y="1481952"/>
                  </a:cubicBezTo>
                  <a:cubicBezTo>
                    <a:pt x="204118" y="1463300"/>
                    <a:pt x="190592" y="1448259"/>
                    <a:pt x="162082" y="1448986"/>
                  </a:cubicBezTo>
                  <a:cubicBezTo>
                    <a:pt x="134102" y="1445705"/>
                    <a:pt x="83173" y="1462975"/>
                    <a:pt x="60437" y="1468216"/>
                  </a:cubicBezTo>
                  <a:cubicBezTo>
                    <a:pt x="34046" y="1474062"/>
                    <a:pt x="16617" y="1472778"/>
                    <a:pt x="0" y="1473711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577471183">
                    <a:custGeom>
                      <a:avLst/>
                      <a:gdLst>
                        <a:gd name="connsiteX0" fmla="*/ 196850 w 2099116"/>
                        <a:gd name="connsiteY0" fmla="*/ 1017422 h 2354885"/>
                        <a:gd name="connsiteX1" fmla="*/ 295275 w 2099116"/>
                        <a:gd name="connsiteY1" fmla="*/ 915822 h 2354885"/>
                        <a:gd name="connsiteX2" fmla="*/ 419100 w 2099116"/>
                        <a:gd name="connsiteY2" fmla="*/ 788822 h 2354885"/>
                        <a:gd name="connsiteX3" fmla="*/ 498475 w 2099116"/>
                        <a:gd name="connsiteY3" fmla="*/ 728497 h 2354885"/>
                        <a:gd name="connsiteX4" fmla="*/ 571500 w 2099116"/>
                        <a:gd name="connsiteY4" fmla="*/ 703097 h 2354885"/>
                        <a:gd name="connsiteX5" fmla="*/ 660400 w 2099116"/>
                        <a:gd name="connsiteY5" fmla="*/ 658647 h 2354885"/>
                        <a:gd name="connsiteX6" fmla="*/ 762000 w 2099116"/>
                        <a:gd name="connsiteY6" fmla="*/ 563397 h 2354885"/>
                        <a:gd name="connsiteX7" fmla="*/ 930275 w 2099116"/>
                        <a:gd name="connsiteY7" fmla="*/ 350672 h 2354885"/>
                        <a:gd name="connsiteX8" fmla="*/ 1038225 w 2099116"/>
                        <a:gd name="connsiteY8" fmla="*/ 182397 h 2354885"/>
                        <a:gd name="connsiteX9" fmla="*/ 1073150 w 2099116"/>
                        <a:gd name="connsiteY9" fmla="*/ 115722 h 2354885"/>
                        <a:gd name="connsiteX10" fmla="*/ 1111250 w 2099116"/>
                        <a:gd name="connsiteY10" fmla="*/ 52222 h 2354885"/>
                        <a:gd name="connsiteX11" fmla="*/ 1177925 w 2099116"/>
                        <a:gd name="connsiteY11" fmla="*/ 7772 h 2354885"/>
                        <a:gd name="connsiteX12" fmla="*/ 1244600 w 2099116"/>
                        <a:gd name="connsiteY12" fmla="*/ 4597 h 2354885"/>
                        <a:gd name="connsiteX13" fmla="*/ 1323975 w 2099116"/>
                        <a:gd name="connsiteY13" fmla="*/ 55397 h 2354885"/>
                        <a:gd name="connsiteX14" fmla="*/ 1400175 w 2099116"/>
                        <a:gd name="connsiteY14" fmla="*/ 172872 h 2354885"/>
                        <a:gd name="connsiteX15" fmla="*/ 1428750 w 2099116"/>
                        <a:gd name="connsiteY15" fmla="*/ 217322 h 2354885"/>
                        <a:gd name="connsiteX16" fmla="*/ 1593850 w 2099116"/>
                        <a:gd name="connsiteY16" fmla="*/ 617372 h 2354885"/>
                        <a:gd name="connsiteX17" fmla="*/ 1917700 w 2099116"/>
                        <a:gd name="connsiteY17" fmla="*/ 1541297 h 2354885"/>
                        <a:gd name="connsiteX18" fmla="*/ 2098675 w 2099116"/>
                        <a:gd name="connsiteY18" fmla="*/ 1985797 h 2354885"/>
                        <a:gd name="connsiteX19" fmla="*/ 1965325 w 2099116"/>
                        <a:gd name="connsiteY19" fmla="*/ 1868322 h 2354885"/>
                        <a:gd name="connsiteX20" fmla="*/ 1857375 w 2099116"/>
                        <a:gd name="connsiteY20" fmla="*/ 1769897 h 2354885"/>
                        <a:gd name="connsiteX21" fmla="*/ 1749425 w 2099116"/>
                        <a:gd name="connsiteY21" fmla="*/ 1674647 h 2354885"/>
                        <a:gd name="connsiteX22" fmla="*/ 1593850 w 2099116"/>
                        <a:gd name="connsiteY22" fmla="*/ 1611147 h 2354885"/>
                        <a:gd name="connsiteX23" fmla="*/ 1460500 w 2099116"/>
                        <a:gd name="connsiteY23" fmla="*/ 1639722 h 2354885"/>
                        <a:gd name="connsiteX24" fmla="*/ 1285875 w 2099116"/>
                        <a:gd name="connsiteY24" fmla="*/ 1766722 h 2354885"/>
                        <a:gd name="connsiteX25" fmla="*/ 1146175 w 2099116"/>
                        <a:gd name="connsiteY25" fmla="*/ 1934997 h 2354885"/>
                        <a:gd name="connsiteX26" fmla="*/ 1012825 w 2099116"/>
                        <a:gd name="connsiteY26" fmla="*/ 2084222 h 2354885"/>
                        <a:gd name="connsiteX27" fmla="*/ 844550 w 2099116"/>
                        <a:gd name="connsiteY27" fmla="*/ 2249322 h 2354885"/>
                        <a:gd name="connsiteX28" fmla="*/ 673100 w 2099116"/>
                        <a:gd name="connsiteY28" fmla="*/ 2331872 h 2354885"/>
                        <a:gd name="connsiteX29" fmla="*/ 596900 w 2099116"/>
                        <a:gd name="connsiteY29" fmla="*/ 2347747 h 2354885"/>
                        <a:gd name="connsiteX30" fmla="*/ 549275 w 2099116"/>
                        <a:gd name="connsiteY30" fmla="*/ 2230272 h 2354885"/>
                        <a:gd name="connsiteX31" fmla="*/ 450850 w 2099116"/>
                        <a:gd name="connsiteY31" fmla="*/ 1988972 h 2354885"/>
                        <a:gd name="connsiteX32" fmla="*/ 342900 w 2099116"/>
                        <a:gd name="connsiteY32" fmla="*/ 1795297 h 2354885"/>
                        <a:gd name="connsiteX33" fmla="*/ 260350 w 2099116"/>
                        <a:gd name="connsiteY33" fmla="*/ 1712747 h 2354885"/>
                        <a:gd name="connsiteX34" fmla="*/ 187325 w 2099116"/>
                        <a:gd name="connsiteY34" fmla="*/ 1674647 h 2354885"/>
                        <a:gd name="connsiteX35" fmla="*/ 69850 w 2099116"/>
                        <a:gd name="connsiteY35" fmla="*/ 1696872 h 2354885"/>
                        <a:gd name="connsiteX36" fmla="*/ 0 w 2099116"/>
                        <a:gd name="connsiteY36" fmla="*/ 1703222 h 2354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2099116" h="2354885">
                          <a:moveTo>
                            <a:pt x="196850" y="1017422"/>
                          </a:moveTo>
                          <a:lnTo>
                            <a:pt x="295275" y="915822"/>
                          </a:lnTo>
                          <a:cubicBezTo>
                            <a:pt x="332317" y="877722"/>
                            <a:pt x="385233" y="820043"/>
                            <a:pt x="419100" y="788822"/>
                          </a:cubicBezTo>
                          <a:cubicBezTo>
                            <a:pt x="452967" y="757601"/>
                            <a:pt x="473075" y="742784"/>
                            <a:pt x="498475" y="728497"/>
                          </a:cubicBezTo>
                          <a:cubicBezTo>
                            <a:pt x="523875" y="714210"/>
                            <a:pt x="544513" y="714739"/>
                            <a:pt x="571500" y="703097"/>
                          </a:cubicBezTo>
                          <a:cubicBezTo>
                            <a:pt x="598487" y="691455"/>
                            <a:pt x="628650" y="681930"/>
                            <a:pt x="660400" y="658647"/>
                          </a:cubicBezTo>
                          <a:cubicBezTo>
                            <a:pt x="692150" y="635364"/>
                            <a:pt x="717021" y="614726"/>
                            <a:pt x="762000" y="563397"/>
                          </a:cubicBezTo>
                          <a:cubicBezTo>
                            <a:pt x="806979" y="512068"/>
                            <a:pt x="884238" y="414172"/>
                            <a:pt x="930275" y="350672"/>
                          </a:cubicBezTo>
                          <a:cubicBezTo>
                            <a:pt x="976312" y="287172"/>
                            <a:pt x="1014413" y="221555"/>
                            <a:pt x="1038225" y="182397"/>
                          </a:cubicBezTo>
                          <a:cubicBezTo>
                            <a:pt x="1062038" y="143239"/>
                            <a:pt x="1060979" y="137418"/>
                            <a:pt x="1073150" y="115722"/>
                          </a:cubicBezTo>
                          <a:cubicBezTo>
                            <a:pt x="1085321" y="94026"/>
                            <a:pt x="1093788" y="70214"/>
                            <a:pt x="1111250" y="52222"/>
                          </a:cubicBezTo>
                          <a:cubicBezTo>
                            <a:pt x="1128712" y="34230"/>
                            <a:pt x="1155700" y="15709"/>
                            <a:pt x="1177925" y="7772"/>
                          </a:cubicBezTo>
                          <a:cubicBezTo>
                            <a:pt x="1200150" y="-166"/>
                            <a:pt x="1220258" y="-3340"/>
                            <a:pt x="1244600" y="4597"/>
                          </a:cubicBezTo>
                          <a:cubicBezTo>
                            <a:pt x="1268942" y="12534"/>
                            <a:pt x="1298046" y="27351"/>
                            <a:pt x="1323975" y="55397"/>
                          </a:cubicBezTo>
                          <a:cubicBezTo>
                            <a:pt x="1349904" y="83443"/>
                            <a:pt x="1382712" y="145884"/>
                            <a:pt x="1400175" y="172872"/>
                          </a:cubicBezTo>
                          <a:cubicBezTo>
                            <a:pt x="1417638" y="199860"/>
                            <a:pt x="1396471" y="143239"/>
                            <a:pt x="1428750" y="217322"/>
                          </a:cubicBezTo>
                          <a:cubicBezTo>
                            <a:pt x="1461029" y="291405"/>
                            <a:pt x="1512358" y="396710"/>
                            <a:pt x="1593850" y="617372"/>
                          </a:cubicBezTo>
                          <a:cubicBezTo>
                            <a:pt x="1675342" y="838034"/>
                            <a:pt x="1833563" y="1313226"/>
                            <a:pt x="1917700" y="1541297"/>
                          </a:cubicBezTo>
                          <a:cubicBezTo>
                            <a:pt x="2001837" y="1769368"/>
                            <a:pt x="2090738" y="1931293"/>
                            <a:pt x="2098675" y="1985797"/>
                          </a:cubicBezTo>
                          <a:cubicBezTo>
                            <a:pt x="2106612" y="2040301"/>
                            <a:pt x="2005542" y="1904305"/>
                            <a:pt x="1965325" y="1868322"/>
                          </a:cubicBezTo>
                          <a:cubicBezTo>
                            <a:pt x="1925108" y="1832339"/>
                            <a:pt x="1893358" y="1802176"/>
                            <a:pt x="1857375" y="1769897"/>
                          </a:cubicBezTo>
                          <a:cubicBezTo>
                            <a:pt x="1821392" y="1737618"/>
                            <a:pt x="1793346" y="1701105"/>
                            <a:pt x="1749425" y="1674647"/>
                          </a:cubicBezTo>
                          <a:cubicBezTo>
                            <a:pt x="1705504" y="1648189"/>
                            <a:pt x="1642004" y="1616968"/>
                            <a:pt x="1593850" y="1611147"/>
                          </a:cubicBezTo>
                          <a:cubicBezTo>
                            <a:pt x="1545696" y="1605326"/>
                            <a:pt x="1511829" y="1613793"/>
                            <a:pt x="1460500" y="1639722"/>
                          </a:cubicBezTo>
                          <a:cubicBezTo>
                            <a:pt x="1409171" y="1665651"/>
                            <a:pt x="1338262" y="1717510"/>
                            <a:pt x="1285875" y="1766722"/>
                          </a:cubicBezTo>
                          <a:cubicBezTo>
                            <a:pt x="1233488" y="1815934"/>
                            <a:pt x="1191683" y="1882080"/>
                            <a:pt x="1146175" y="1934997"/>
                          </a:cubicBezTo>
                          <a:cubicBezTo>
                            <a:pt x="1100667" y="1987914"/>
                            <a:pt x="1063096" y="2031835"/>
                            <a:pt x="1012825" y="2084222"/>
                          </a:cubicBezTo>
                          <a:cubicBezTo>
                            <a:pt x="962554" y="2136609"/>
                            <a:pt x="901171" y="2208047"/>
                            <a:pt x="844550" y="2249322"/>
                          </a:cubicBezTo>
                          <a:cubicBezTo>
                            <a:pt x="787929" y="2290597"/>
                            <a:pt x="714375" y="2315468"/>
                            <a:pt x="673100" y="2331872"/>
                          </a:cubicBezTo>
                          <a:cubicBezTo>
                            <a:pt x="631825" y="2348276"/>
                            <a:pt x="617538" y="2364680"/>
                            <a:pt x="596900" y="2347747"/>
                          </a:cubicBezTo>
                          <a:cubicBezTo>
                            <a:pt x="576263" y="2330814"/>
                            <a:pt x="549275" y="2230272"/>
                            <a:pt x="549275" y="2230272"/>
                          </a:cubicBezTo>
                          <a:cubicBezTo>
                            <a:pt x="524933" y="2170476"/>
                            <a:pt x="485246" y="2061468"/>
                            <a:pt x="450850" y="1988972"/>
                          </a:cubicBezTo>
                          <a:cubicBezTo>
                            <a:pt x="416454" y="1916476"/>
                            <a:pt x="374650" y="1841334"/>
                            <a:pt x="342900" y="1795297"/>
                          </a:cubicBezTo>
                          <a:cubicBezTo>
                            <a:pt x="311150" y="1749260"/>
                            <a:pt x="286279" y="1732855"/>
                            <a:pt x="260350" y="1712747"/>
                          </a:cubicBezTo>
                          <a:cubicBezTo>
                            <a:pt x="234421" y="1692639"/>
                            <a:pt x="219075" y="1677293"/>
                            <a:pt x="187325" y="1674647"/>
                          </a:cubicBezTo>
                          <a:cubicBezTo>
                            <a:pt x="155575" y="1672001"/>
                            <a:pt x="101071" y="1692110"/>
                            <a:pt x="69850" y="1696872"/>
                          </a:cubicBezTo>
                          <a:cubicBezTo>
                            <a:pt x="38629" y="1701634"/>
                            <a:pt x="19314" y="1702428"/>
                            <a:pt x="0" y="1703222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587BB0-E8D9-9A55-F713-B3133A3252E9}"/>
                </a:ext>
              </a:extLst>
            </p:cNvPr>
            <p:cNvSpPr/>
            <p:nvPr/>
          </p:nvSpPr>
          <p:spPr>
            <a:xfrm>
              <a:off x="571500" y="-133616"/>
              <a:ext cx="942976" cy="1530347"/>
            </a:xfrm>
            <a:custGeom>
              <a:avLst/>
              <a:gdLst>
                <a:gd name="connsiteX0" fmla="*/ 0 w 815908"/>
                <a:gd name="connsiteY0" fmla="*/ 1324134 h 1324134"/>
                <a:gd name="connsiteX1" fmla="*/ 159335 w 815908"/>
                <a:gd name="connsiteY1" fmla="*/ 1208753 h 1324134"/>
                <a:gd name="connsiteX2" fmla="*/ 343395 w 815908"/>
                <a:gd name="connsiteY2" fmla="*/ 997221 h 1324134"/>
                <a:gd name="connsiteX3" fmla="*/ 623606 w 815908"/>
                <a:gd name="connsiteY3" fmla="*/ 491742 h 1324134"/>
                <a:gd name="connsiteX4" fmla="*/ 722504 w 815908"/>
                <a:gd name="connsiteY4" fmla="*/ 269222 h 1324134"/>
                <a:gd name="connsiteX5" fmla="*/ 815908 w 815908"/>
                <a:gd name="connsiteY5" fmla="*/ 0 h 132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5908" h="1324134" extrusionOk="0">
                  <a:moveTo>
                    <a:pt x="0" y="1324134"/>
                  </a:moveTo>
                  <a:cubicBezTo>
                    <a:pt x="56897" y="1290293"/>
                    <a:pt x="109911" y="1267705"/>
                    <a:pt x="159335" y="1208753"/>
                  </a:cubicBezTo>
                  <a:cubicBezTo>
                    <a:pt x="211572" y="1152927"/>
                    <a:pt x="272727" y="1109770"/>
                    <a:pt x="343395" y="997221"/>
                  </a:cubicBezTo>
                  <a:cubicBezTo>
                    <a:pt x="416907" y="883326"/>
                    <a:pt x="553300" y="606560"/>
                    <a:pt x="623606" y="491742"/>
                  </a:cubicBezTo>
                  <a:cubicBezTo>
                    <a:pt x="684838" y="372875"/>
                    <a:pt x="692187" y="349205"/>
                    <a:pt x="722504" y="269222"/>
                  </a:cubicBezTo>
                  <a:cubicBezTo>
                    <a:pt x="766528" y="186096"/>
                    <a:pt x="782709" y="95012"/>
                    <a:pt x="815908" y="0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17151524">
                    <a:custGeom>
                      <a:avLst/>
                      <a:gdLst>
                        <a:gd name="connsiteX0" fmla="*/ 0 w 942975"/>
                        <a:gd name="connsiteY0" fmla="*/ 1530350 h 1530350"/>
                        <a:gd name="connsiteX1" fmla="*/ 184150 w 942975"/>
                        <a:gd name="connsiteY1" fmla="*/ 1397000 h 1530350"/>
                        <a:gd name="connsiteX2" fmla="*/ 396875 w 942975"/>
                        <a:gd name="connsiteY2" fmla="*/ 1152525 h 1530350"/>
                        <a:gd name="connsiteX3" fmla="*/ 720725 w 942975"/>
                        <a:gd name="connsiteY3" fmla="*/ 568325 h 1530350"/>
                        <a:gd name="connsiteX4" fmla="*/ 835025 w 942975"/>
                        <a:gd name="connsiteY4" fmla="*/ 311150 h 1530350"/>
                        <a:gd name="connsiteX5" fmla="*/ 942975 w 942975"/>
                        <a:gd name="connsiteY5" fmla="*/ 0 h 153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42975" h="1530350">
                          <a:moveTo>
                            <a:pt x="0" y="1530350"/>
                          </a:moveTo>
                          <a:cubicBezTo>
                            <a:pt x="59002" y="1495160"/>
                            <a:pt x="118004" y="1459971"/>
                            <a:pt x="184150" y="1397000"/>
                          </a:cubicBezTo>
                          <a:cubicBezTo>
                            <a:pt x="250296" y="1334029"/>
                            <a:pt x="307446" y="1290638"/>
                            <a:pt x="396875" y="1152525"/>
                          </a:cubicBezTo>
                          <a:cubicBezTo>
                            <a:pt x="486304" y="1014412"/>
                            <a:pt x="647700" y="708554"/>
                            <a:pt x="720725" y="568325"/>
                          </a:cubicBezTo>
                          <a:cubicBezTo>
                            <a:pt x="793750" y="428096"/>
                            <a:pt x="797983" y="405871"/>
                            <a:pt x="835025" y="311150"/>
                          </a:cubicBezTo>
                          <a:cubicBezTo>
                            <a:pt x="872067" y="216429"/>
                            <a:pt x="907521" y="108214"/>
                            <a:pt x="942975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376A26F-841F-CA2F-1815-CC0E7F34C029}"/>
                </a:ext>
              </a:extLst>
            </p:cNvPr>
            <p:cNvSpPr/>
            <p:nvPr/>
          </p:nvSpPr>
          <p:spPr>
            <a:xfrm>
              <a:off x="654050" y="717284"/>
              <a:ext cx="334200" cy="260350"/>
            </a:xfrm>
            <a:custGeom>
              <a:avLst/>
              <a:gdLst>
                <a:gd name="connsiteX0" fmla="*/ 0 w 289166"/>
                <a:gd name="connsiteY0" fmla="*/ 0 h 225268"/>
                <a:gd name="connsiteX1" fmla="*/ 104392 w 289166"/>
                <a:gd name="connsiteY1" fmla="*/ 60437 h 225268"/>
                <a:gd name="connsiteX2" fmla="*/ 260980 w 289166"/>
                <a:gd name="connsiteY2" fmla="*/ 181313 h 225268"/>
                <a:gd name="connsiteX3" fmla="*/ 288452 w 289166"/>
                <a:gd name="connsiteY3" fmla="*/ 225268 h 22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166" h="225268" extrusionOk="0">
                  <a:moveTo>
                    <a:pt x="0" y="0"/>
                  </a:moveTo>
                  <a:cubicBezTo>
                    <a:pt x="29674" y="15877"/>
                    <a:pt x="63694" y="29901"/>
                    <a:pt x="104392" y="60437"/>
                  </a:cubicBezTo>
                  <a:cubicBezTo>
                    <a:pt x="142526" y="87523"/>
                    <a:pt x="229402" y="148703"/>
                    <a:pt x="260980" y="181313"/>
                  </a:cubicBezTo>
                  <a:cubicBezTo>
                    <a:pt x="290288" y="207813"/>
                    <a:pt x="291017" y="217867"/>
                    <a:pt x="288452" y="225268"/>
                  </a:cubicBezTo>
                </a:path>
              </a:pathLst>
            </a:custGeom>
            <a:noFill/>
            <a:ln w="76200">
              <a:solidFill>
                <a:schemeClr val="bg1">
                  <a:alpha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2755890271">
                    <a:custGeom>
                      <a:avLst/>
                      <a:gdLst>
                        <a:gd name="connsiteX0" fmla="*/ 0 w 334200"/>
                        <a:gd name="connsiteY0" fmla="*/ 0 h 260350"/>
                        <a:gd name="connsiteX1" fmla="*/ 120650 w 334200"/>
                        <a:gd name="connsiteY1" fmla="*/ 69850 h 260350"/>
                        <a:gd name="connsiteX2" fmla="*/ 301625 w 334200"/>
                        <a:gd name="connsiteY2" fmla="*/ 209550 h 260350"/>
                        <a:gd name="connsiteX3" fmla="*/ 333375 w 334200"/>
                        <a:gd name="connsiteY3" fmla="*/ 260350 h 260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4200" h="260350">
                          <a:moveTo>
                            <a:pt x="0" y="0"/>
                          </a:moveTo>
                          <a:cubicBezTo>
                            <a:pt x="35189" y="17462"/>
                            <a:pt x="70379" y="34925"/>
                            <a:pt x="120650" y="69850"/>
                          </a:cubicBezTo>
                          <a:cubicBezTo>
                            <a:pt x="170921" y="104775"/>
                            <a:pt x="266171" y="177800"/>
                            <a:pt x="301625" y="209550"/>
                          </a:cubicBezTo>
                          <a:cubicBezTo>
                            <a:pt x="337079" y="241300"/>
                            <a:pt x="335227" y="250825"/>
                            <a:pt x="333375" y="26035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CF21506-A185-C98A-86E6-9E58A254F116}"/>
              </a:ext>
            </a:extLst>
          </p:cNvPr>
          <p:cNvSpPr/>
          <p:nvPr/>
        </p:nvSpPr>
        <p:spPr>
          <a:xfrm>
            <a:off x="0" y="2339950"/>
            <a:ext cx="3600450" cy="234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7C95D-F4B1-CB99-B2E5-96A5FD9C9AE4}"/>
              </a:ext>
            </a:extLst>
          </p:cNvPr>
          <p:cNvCxnSpPr>
            <a:cxnSpLocks/>
            <a:stCxn id="16" idx="0"/>
          </p:cNvCxnSpPr>
          <p:nvPr/>
        </p:nvCxnSpPr>
        <p:spPr>
          <a:xfrm>
            <a:off x="1986666" y="3030965"/>
            <a:ext cx="894184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811C89B-5209-12A4-054E-4619E28E3C53}"/>
              </a:ext>
            </a:extLst>
          </p:cNvPr>
          <p:cNvSpPr/>
          <p:nvPr/>
        </p:nvSpPr>
        <p:spPr>
          <a:xfrm rot="5400000">
            <a:off x="1054322" y="2589393"/>
            <a:ext cx="981544" cy="883144"/>
          </a:xfrm>
          <a:custGeom>
            <a:avLst/>
            <a:gdLst>
              <a:gd name="connsiteX0" fmla="*/ 0 w 981544"/>
              <a:gd name="connsiteY0" fmla="*/ 883144 h 883144"/>
              <a:gd name="connsiteX1" fmla="*/ 490772 w 981544"/>
              <a:gd name="connsiteY1" fmla="*/ 0 h 883144"/>
              <a:gd name="connsiteX2" fmla="*/ 981544 w 981544"/>
              <a:gd name="connsiteY2" fmla="*/ 883144 h 883144"/>
              <a:gd name="connsiteX3" fmla="*/ 0 w 981544"/>
              <a:gd name="connsiteY3" fmla="*/ 883144 h 88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1544" h="883144" extrusionOk="0">
                <a:moveTo>
                  <a:pt x="0" y="883144"/>
                </a:moveTo>
                <a:cubicBezTo>
                  <a:pt x="14356" y="744518"/>
                  <a:pt x="299593" y="446573"/>
                  <a:pt x="490772" y="0"/>
                </a:cubicBezTo>
                <a:cubicBezTo>
                  <a:pt x="751029" y="359142"/>
                  <a:pt x="780762" y="442877"/>
                  <a:pt x="981544" y="883144"/>
                </a:cubicBezTo>
                <a:cubicBezTo>
                  <a:pt x="725514" y="948141"/>
                  <a:pt x="283583" y="909060"/>
                  <a:pt x="0" y="883144"/>
                </a:cubicBezTo>
                <a:close/>
              </a:path>
            </a:pathLst>
          </a:custGeom>
          <a:noFill/>
          <a:ln w="57150">
            <a:solidFill>
              <a:schemeClr val="bg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3431161011">
                  <a:prstGeom prst="triangl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274580-F172-9158-44A9-AB553B61B68D}"/>
              </a:ext>
            </a:extLst>
          </p:cNvPr>
          <p:cNvCxnSpPr/>
          <p:nvPr/>
        </p:nvCxnSpPr>
        <p:spPr>
          <a:xfrm>
            <a:off x="2854478" y="3030965"/>
            <a:ext cx="0" cy="634619"/>
          </a:xfrm>
          <a:prstGeom prst="straightConnector1">
            <a:avLst/>
          </a:prstGeom>
          <a:ln w="57150">
            <a:solidFill>
              <a:schemeClr val="bg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33FBBDC-8290-F3AC-7C2E-1950976FD137}"/>
              </a:ext>
            </a:extLst>
          </p:cNvPr>
          <p:cNvSpPr/>
          <p:nvPr/>
        </p:nvSpPr>
        <p:spPr>
          <a:xfrm>
            <a:off x="2509192" y="3680836"/>
            <a:ext cx="690572" cy="661651"/>
          </a:xfrm>
          <a:custGeom>
            <a:avLst/>
            <a:gdLst>
              <a:gd name="connsiteX0" fmla="*/ 0 w 690572"/>
              <a:gd name="connsiteY0" fmla="*/ 0 h 661651"/>
              <a:gd name="connsiteX1" fmla="*/ 690572 w 690572"/>
              <a:gd name="connsiteY1" fmla="*/ 0 h 661651"/>
              <a:gd name="connsiteX2" fmla="*/ 690572 w 690572"/>
              <a:gd name="connsiteY2" fmla="*/ 661651 h 661651"/>
              <a:gd name="connsiteX3" fmla="*/ 0 w 690572"/>
              <a:gd name="connsiteY3" fmla="*/ 661651 h 661651"/>
              <a:gd name="connsiteX4" fmla="*/ 0 w 690572"/>
              <a:gd name="connsiteY4" fmla="*/ 0 h 66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572" h="661651" extrusionOk="0">
                <a:moveTo>
                  <a:pt x="0" y="0"/>
                </a:moveTo>
                <a:cubicBezTo>
                  <a:pt x="210667" y="40020"/>
                  <a:pt x="535883" y="-53554"/>
                  <a:pt x="690572" y="0"/>
                </a:cubicBezTo>
                <a:cubicBezTo>
                  <a:pt x="647120" y="236837"/>
                  <a:pt x="691352" y="361409"/>
                  <a:pt x="690572" y="661651"/>
                </a:cubicBezTo>
                <a:cubicBezTo>
                  <a:pt x="480371" y="689174"/>
                  <a:pt x="113368" y="704969"/>
                  <a:pt x="0" y="661651"/>
                </a:cubicBezTo>
                <a:cubicBezTo>
                  <a:pt x="-57984" y="497318"/>
                  <a:pt x="32426" y="221157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bg1">
                <a:alpha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248453512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B34E30-0E4B-9FF6-566D-5B9A50F8F6CB}"/>
              </a:ext>
            </a:extLst>
          </p:cNvPr>
          <p:cNvCxnSpPr>
            <a:cxnSpLocks/>
          </p:cNvCxnSpPr>
          <p:nvPr/>
        </p:nvCxnSpPr>
        <p:spPr>
          <a:xfrm>
            <a:off x="400686" y="3030965"/>
            <a:ext cx="702836" cy="0"/>
          </a:xfrm>
          <a:prstGeom prst="line">
            <a:avLst/>
          </a:prstGeom>
          <a:ln w="571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981E9BF-27B4-B4C1-05F1-85D76C76D2D1}"/>
              </a:ext>
            </a:extLst>
          </p:cNvPr>
          <p:cNvSpPr txBox="1"/>
          <p:nvPr/>
        </p:nvSpPr>
        <p:spPr>
          <a:xfrm>
            <a:off x="508846" y="1006634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Baskerville Old Face" panose="02020602080505020303" pitchFamily="18" charset="0"/>
                <a:cs typeface="Aharoni" panose="02010803020104030203" pitchFamily="2" charset="-79"/>
              </a:rPr>
              <a:t>MATLAB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6CE1A-1B7B-D7E4-137F-B9ADB866D599}"/>
              </a:ext>
            </a:extLst>
          </p:cNvPr>
          <p:cNvSpPr txBox="1"/>
          <p:nvPr/>
        </p:nvSpPr>
        <p:spPr>
          <a:xfrm>
            <a:off x="1555986" y="1994166"/>
            <a:ext cx="633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Freestyle Script" panose="030804020302050B0404" pitchFamily="66" charset="0"/>
              </a:rPr>
              <a:t>for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28B8B6-B126-5DCE-2BD9-55AAE89A36F2}"/>
              </a:ext>
            </a:extLst>
          </p:cNvPr>
          <p:cNvSpPr txBox="1"/>
          <p:nvPr/>
        </p:nvSpPr>
        <p:spPr>
          <a:xfrm rot="20671504">
            <a:off x="-59001" y="2229774"/>
            <a:ext cx="356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Edwardian Script ITC" panose="030303020407070D0804" pitchFamily="66" charset="0"/>
              </a:rPr>
              <a:t>Everybody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B81C3F-B473-74A4-F5F9-1297F4D21B8F}"/>
              </a:ext>
            </a:extLst>
          </p:cNvPr>
          <p:cNvSpPr txBox="1"/>
          <p:nvPr/>
        </p:nvSpPr>
        <p:spPr>
          <a:xfrm>
            <a:off x="-393768" y="1248597"/>
            <a:ext cx="21780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chemeClr val="tx1">
                    <a:alpha val="20000"/>
                  </a:schemeClr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&amp;</a:t>
            </a:r>
            <a:endParaRPr lang="en-US" sz="6600" dirty="0">
              <a:solidFill>
                <a:schemeClr val="tx1">
                  <a:alpha val="20000"/>
                </a:schemeClr>
              </a:solidFill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7425F-004E-7CFF-BC72-38770D13AC3F}"/>
              </a:ext>
            </a:extLst>
          </p:cNvPr>
          <p:cNvSpPr txBox="1"/>
          <p:nvPr/>
        </p:nvSpPr>
        <p:spPr>
          <a:xfrm>
            <a:off x="965189" y="1490339"/>
            <a:ext cx="2447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Baskerville Old Face" panose="02020602080505020303" pitchFamily="18" charset="0"/>
                <a:cs typeface="Aharoni" panose="02010803020104030203" pitchFamily="2" charset="-79"/>
              </a:rPr>
              <a:t>Simulink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BDBD9-2BEA-E080-4FD3-65D751C5DDE8}"/>
              </a:ext>
            </a:extLst>
          </p:cNvPr>
          <p:cNvSpPr/>
          <p:nvPr/>
        </p:nvSpPr>
        <p:spPr>
          <a:xfrm>
            <a:off x="44829" y="29064"/>
            <a:ext cx="3510792" cy="46218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212950-4CB6-D0E2-D185-74764BA0335A}"/>
              </a:ext>
            </a:extLst>
          </p:cNvPr>
          <p:cNvSpPr/>
          <p:nvPr/>
        </p:nvSpPr>
        <p:spPr>
          <a:xfrm>
            <a:off x="84879" y="66978"/>
            <a:ext cx="3441616" cy="45307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F092CDB-3003-2F92-7975-6565CB53F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5600" t="3356" r="2541" b="2173"/>
          <a:stretch/>
        </p:blipFill>
        <p:spPr>
          <a:xfrm>
            <a:off x="191063" y="4202476"/>
            <a:ext cx="317647" cy="3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9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22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Baskerville Old Face</vt:lpstr>
      <vt:lpstr>Calibri</vt:lpstr>
      <vt:lpstr>Calibri Light</vt:lpstr>
      <vt:lpstr>Edwardian Script ITC</vt:lpstr>
      <vt:lpstr>Freestyle Script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2022-12-14T06:09:06Z</dcterms:created>
  <dcterms:modified xsi:type="dcterms:W3CDTF">2022-12-14T06:50:27Z</dcterms:modified>
</cp:coreProperties>
</file>