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6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ket 4">
            <a:extLst>
              <a:ext uri="{FF2B5EF4-FFF2-40B4-BE49-F238E27FC236}">
                <a16:creationId xmlns:a16="http://schemas.microsoft.com/office/drawing/2014/main" id="{0A215713-DBF8-4BB4-1D27-45166AA6947D}"/>
              </a:ext>
            </a:extLst>
          </p:cNvPr>
          <p:cNvSpPr/>
          <p:nvPr/>
        </p:nvSpPr>
        <p:spPr>
          <a:xfrm>
            <a:off x="3795424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318433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318433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108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204918" r="-1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4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10000" r="-3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667" t="-310000" r="-19666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3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1011E713-E9F4-EF12-9BE7-0BE9D0135214}"/>
              </a:ext>
            </a:extLst>
          </p:cNvPr>
          <p:cNvSpPr/>
          <p:nvPr/>
        </p:nvSpPr>
        <p:spPr>
          <a:xfrm rot="10800000">
            <a:off x="1958848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DB1627-1259-F763-F167-B9A7728B26F7}"/>
              </a:ext>
            </a:extLst>
          </p:cNvPr>
          <p:cNvSpPr/>
          <p:nvPr/>
        </p:nvSpPr>
        <p:spPr>
          <a:xfrm>
            <a:off x="1737360" y="719666"/>
            <a:ext cx="2392680" cy="34713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C0D6E0-5FBB-56A9-E695-9C69F530875B}"/>
              </a:ext>
            </a:extLst>
          </p:cNvPr>
          <p:cNvSpPr/>
          <p:nvPr/>
        </p:nvSpPr>
        <p:spPr>
          <a:xfrm rot="5400000">
            <a:off x="1100750" y="1432136"/>
            <a:ext cx="2214034" cy="34713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4E3ED-D146-ABEA-95FC-CCC5EAF818E3}"/>
              </a:ext>
            </a:extLst>
          </p:cNvPr>
          <p:cNvCxnSpPr/>
          <p:nvPr/>
        </p:nvCxnSpPr>
        <p:spPr>
          <a:xfrm>
            <a:off x="4251960" y="876300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497B6-7253-1957-475A-868D36569FEA}"/>
              </a:ext>
            </a:extLst>
          </p:cNvPr>
          <p:cNvSpPr txBox="1"/>
          <p:nvPr/>
        </p:nvSpPr>
        <p:spPr>
          <a:xfrm>
            <a:off x="4594860" y="67394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9276-675D-52FB-EBC5-F92406166BB4}"/>
              </a:ext>
            </a:extLst>
          </p:cNvPr>
          <p:cNvCxnSpPr>
            <a:cxnSpLocks/>
          </p:cNvCxnSpPr>
          <p:nvPr/>
        </p:nvCxnSpPr>
        <p:spPr>
          <a:xfrm rot="5400000">
            <a:off x="2057877" y="2912693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4E4F-F660-E270-E3E1-72B73B19C14E}"/>
              </a:ext>
            </a:extLst>
          </p:cNvPr>
          <p:cNvSpPr txBox="1"/>
          <p:nvPr/>
        </p:nvSpPr>
        <p:spPr>
          <a:xfrm>
            <a:off x="1763823" y="298450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3478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156090" y="773511"/>
            <a:ext cx="257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802270" y="1564757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of Exam Scores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3611820" y="1564757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 from Various Channels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08805DE-3711-3A1B-F535-BA70B97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0" y="2174439"/>
            <a:ext cx="2285714" cy="169523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3388FE9-B36C-0E34-A677-2963D868380B}"/>
              </a:ext>
            </a:extLst>
          </p:cNvPr>
          <p:cNvGrpSpPr/>
          <p:nvPr/>
        </p:nvGrpSpPr>
        <p:grpSpPr>
          <a:xfrm>
            <a:off x="3611820" y="1975140"/>
            <a:ext cx="3322427" cy="2093835"/>
            <a:chOff x="6597284" y="1995566"/>
            <a:chExt cx="3322427" cy="20938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CEBA85-8A04-3F74-4A0C-957EDF56FC3F}"/>
                </a:ext>
              </a:extLst>
            </p:cNvPr>
            <p:cNvSpPr/>
            <p:nvPr/>
          </p:nvSpPr>
          <p:spPr>
            <a:xfrm>
              <a:off x="7259645" y="2369774"/>
              <a:ext cx="107403" cy="182099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70A0346-CDCD-E09C-89D2-4A39B5C26A23}"/>
                </a:ext>
              </a:extLst>
            </p:cNvPr>
            <p:cNvSpPr/>
            <p:nvPr/>
          </p:nvSpPr>
          <p:spPr>
            <a:xfrm>
              <a:off x="7493777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6DB83B-6781-A763-D493-35181FAF2499}"/>
                </a:ext>
              </a:extLst>
            </p:cNvPr>
            <p:cNvSpPr/>
            <p:nvPr/>
          </p:nvSpPr>
          <p:spPr>
            <a:xfrm>
              <a:off x="7727909" y="1995566"/>
              <a:ext cx="107403" cy="930515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EAEE05-9E40-C5F8-E210-30BFF680A3B8}"/>
                </a:ext>
              </a:extLst>
            </p:cNvPr>
            <p:cNvSpPr/>
            <p:nvPr/>
          </p:nvSpPr>
          <p:spPr>
            <a:xfrm>
              <a:off x="7962040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E964E41-9190-4B80-E445-F90C8054BCC1}"/>
                </a:ext>
              </a:extLst>
            </p:cNvPr>
            <p:cNvSpPr/>
            <p:nvPr/>
          </p:nvSpPr>
          <p:spPr>
            <a:xfrm>
              <a:off x="8196172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A80071-55D5-49C3-5DEC-CB2B20C04ED7}"/>
                </a:ext>
              </a:extLst>
            </p:cNvPr>
            <p:cNvSpPr/>
            <p:nvPr/>
          </p:nvSpPr>
          <p:spPr>
            <a:xfrm>
              <a:off x="8430304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128CD2-25FE-808D-51CE-B77806B1240B}"/>
                </a:ext>
              </a:extLst>
            </p:cNvPr>
            <p:cNvSpPr/>
            <p:nvPr/>
          </p:nvSpPr>
          <p:spPr>
            <a:xfrm>
              <a:off x="8664436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ED69E7-47E0-F167-0257-C1C07A4FD47A}"/>
                </a:ext>
              </a:extLst>
            </p:cNvPr>
            <p:cNvSpPr/>
            <p:nvPr/>
          </p:nvSpPr>
          <p:spPr>
            <a:xfrm>
              <a:off x="8905065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ECB5AB-68D6-1F72-8A51-C07C517E2DFA}"/>
                </a:ext>
              </a:extLst>
            </p:cNvPr>
            <p:cNvSpPr/>
            <p:nvPr/>
          </p:nvSpPr>
          <p:spPr>
            <a:xfrm>
              <a:off x="9134322" y="2050195"/>
              <a:ext cx="107403" cy="821257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0BF97B0-E9E2-92F7-30BA-B7E1D568284E}"/>
                </a:ext>
              </a:extLst>
            </p:cNvPr>
            <p:cNvSpPr/>
            <p:nvPr/>
          </p:nvSpPr>
          <p:spPr>
            <a:xfrm>
              <a:off x="9363579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53C5F7-B800-FDB8-CF31-C6A202C8237E}"/>
                </a:ext>
              </a:extLst>
            </p:cNvPr>
            <p:cNvSpPr/>
            <p:nvPr/>
          </p:nvSpPr>
          <p:spPr>
            <a:xfrm>
              <a:off x="9587944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DC768C3-4B28-CA44-6FBC-FC48486819E0}"/>
                </a:ext>
              </a:extLst>
            </p:cNvPr>
            <p:cNvSpPr/>
            <p:nvPr/>
          </p:nvSpPr>
          <p:spPr>
            <a:xfrm>
              <a:off x="9812308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AD4913C-ECDA-07AD-A82A-E9F53302A642}"/>
                </a:ext>
              </a:extLst>
            </p:cNvPr>
            <p:cNvSpPr/>
            <p:nvPr/>
          </p:nvSpPr>
          <p:spPr>
            <a:xfrm>
              <a:off x="7259645" y="3326857"/>
              <a:ext cx="107403" cy="460706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288D314-F771-11C4-6DF5-995E86525A88}"/>
                </a:ext>
              </a:extLst>
            </p:cNvPr>
            <p:cNvSpPr/>
            <p:nvPr/>
          </p:nvSpPr>
          <p:spPr>
            <a:xfrm>
              <a:off x="7493777" y="3406069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F71F8B7-A05B-9571-1F1F-FFD2AE341532}"/>
                </a:ext>
              </a:extLst>
            </p:cNvPr>
            <p:cNvSpPr/>
            <p:nvPr/>
          </p:nvSpPr>
          <p:spPr>
            <a:xfrm>
              <a:off x="7727909" y="3291719"/>
              <a:ext cx="107403" cy="530982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4317848-D4E1-97E5-915F-073E079DAE9E}"/>
                </a:ext>
              </a:extLst>
            </p:cNvPr>
            <p:cNvSpPr/>
            <p:nvPr/>
          </p:nvSpPr>
          <p:spPr>
            <a:xfrm>
              <a:off x="7962040" y="3133100"/>
              <a:ext cx="107403" cy="84822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0DABBF4-C9D9-6F0F-79A4-BC03BCFEC385}"/>
                </a:ext>
              </a:extLst>
            </p:cNvPr>
            <p:cNvSpPr/>
            <p:nvPr/>
          </p:nvSpPr>
          <p:spPr>
            <a:xfrm>
              <a:off x="8196172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34F5294-BC8E-1DB8-7150-AE89399989E3}"/>
                </a:ext>
              </a:extLst>
            </p:cNvPr>
            <p:cNvSpPr/>
            <p:nvPr/>
          </p:nvSpPr>
          <p:spPr>
            <a:xfrm>
              <a:off x="8430304" y="3133099"/>
              <a:ext cx="107403" cy="848222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BCA9BAB-A466-F129-8265-C56B3BD58185}"/>
                </a:ext>
              </a:extLst>
            </p:cNvPr>
            <p:cNvSpPr/>
            <p:nvPr/>
          </p:nvSpPr>
          <p:spPr>
            <a:xfrm>
              <a:off x="8664436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E1D8638-A285-81E1-054C-7343619318FB}"/>
                </a:ext>
              </a:extLst>
            </p:cNvPr>
            <p:cNvSpPr/>
            <p:nvPr/>
          </p:nvSpPr>
          <p:spPr>
            <a:xfrm>
              <a:off x="8905065" y="3453645"/>
              <a:ext cx="107403" cy="20713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02161AD-5475-230A-B9F0-32E866C1374A}"/>
                </a:ext>
              </a:extLst>
            </p:cNvPr>
            <p:cNvSpPr/>
            <p:nvPr/>
          </p:nvSpPr>
          <p:spPr>
            <a:xfrm>
              <a:off x="9134322" y="3372544"/>
              <a:ext cx="107403" cy="369332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E2DCE04-82E6-FA0A-AFD3-AB492AEE27CB}"/>
                </a:ext>
              </a:extLst>
            </p:cNvPr>
            <p:cNvSpPr/>
            <p:nvPr/>
          </p:nvSpPr>
          <p:spPr>
            <a:xfrm>
              <a:off x="9363579" y="3326858"/>
              <a:ext cx="107403" cy="460704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2D0EE29-E4EA-93AD-ED07-934B52BFDEA7}"/>
                </a:ext>
              </a:extLst>
            </p:cNvPr>
            <p:cNvSpPr/>
            <p:nvPr/>
          </p:nvSpPr>
          <p:spPr>
            <a:xfrm>
              <a:off x="9587944" y="3234569"/>
              <a:ext cx="107403" cy="645282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D9C8C14-6DD6-2AA9-6062-7B7110B8CE88}"/>
                </a:ext>
              </a:extLst>
            </p:cNvPr>
            <p:cNvSpPr/>
            <p:nvPr/>
          </p:nvSpPr>
          <p:spPr>
            <a:xfrm>
              <a:off x="9812308" y="3025019"/>
              <a:ext cx="107403" cy="1064382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E72C25-D3BA-0408-AAAE-0FFD73558722}"/>
                </a:ext>
              </a:extLst>
            </p:cNvPr>
            <p:cNvSpPr txBox="1"/>
            <p:nvPr/>
          </p:nvSpPr>
          <p:spPr>
            <a:xfrm>
              <a:off x="6597284" y="225504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Ch1: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A52905-8DAA-C737-190E-548E519D6FD2}"/>
                </a:ext>
              </a:extLst>
            </p:cNvPr>
            <p:cNvSpPr txBox="1"/>
            <p:nvPr/>
          </p:nvSpPr>
          <p:spPr>
            <a:xfrm>
              <a:off x="6597284" y="337254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Ch2: </a:t>
              </a: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3E85671-1F79-42AD-B819-9B32F48E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98" y="1175793"/>
            <a:ext cx="4876800" cy="36576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4794BB7-9F27-3FFA-6597-720DD8254180}"/>
              </a:ext>
            </a:extLst>
          </p:cNvPr>
          <p:cNvSpPr txBox="1"/>
          <p:nvPr/>
        </p:nvSpPr>
        <p:spPr>
          <a:xfrm>
            <a:off x="8441648" y="156475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Latitudes and Longitudes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FEEDB8-863A-0B56-7DA3-AA018B8610EE}"/>
              </a:ext>
            </a:extLst>
          </p:cNvPr>
          <p:cNvGraphicFramePr>
            <a:graphicFrameLocks noGrp="1"/>
          </p:cNvGraphicFramePr>
          <p:nvPr/>
        </p:nvGraphicFramePr>
        <p:xfrm>
          <a:off x="3620654" y="2316291"/>
          <a:ext cx="5235700" cy="357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40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351042626"/>
                    </a:ext>
                  </a:extLst>
                </a:gridCol>
              </a:tblGrid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66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E7D71-DD43-7AED-1098-2B7681CA5D4D}"/>
              </a:ext>
            </a:extLst>
          </p:cNvPr>
          <p:cNvSpPr txBox="1"/>
          <p:nvPr/>
        </p:nvSpPr>
        <p:spPr>
          <a:xfrm>
            <a:off x="1709311" y="2565070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행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D494A2-C513-3E2A-D430-100951443423}"/>
              </a:ext>
            </a:extLst>
          </p:cNvPr>
          <p:cNvCxnSpPr>
            <a:cxnSpLocks/>
          </p:cNvCxnSpPr>
          <p:nvPr/>
        </p:nvCxnSpPr>
        <p:spPr>
          <a:xfrm>
            <a:off x="2576946" y="2749736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69C0FF-6BC4-CF1D-0667-226DCB883260}"/>
              </a:ext>
            </a:extLst>
          </p:cNvPr>
          <p:cNvSpPr txBox="1"/>
          <p:nvPr/>
        </p:nvSpPr>
        <p:spPr>
          <a:xfrm>
            <a:off x="1709311" y="3467595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497BD7-8DD2-F743-75A6-3286AEC097A9}"/>
              </a:ext>
            </a:extLst>
          </p:cNvPr>
          <p:cNvCxnSpPr>
            <a:cxnSpLocks/>
          </p:cNvCxnSpPr>
          <p:nvPr/>
        </p:nvCxnSpPr>
        <p:spPr>
          <a:xfrm>
            <a:off x="2576946" y="3652261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AC0D5-AD68-C9D5-7EDC-7D5CB6D864A7}"/>
              </a:ext>
            </a:extLst>
          </p:cNvPr>
          <p:cNvSpPr txBox="1"/>
          <p:nvPr/>
        </p:nvSpPr>
        <p:spPr>
          <a:xfrm>
            <a:off x="1709311" y="4400407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CB0A6E-82D5-BFEF-B696-413678E7346D}"/>
              </a:ext>
            </a:extLst>
          </p:cNvPr>
          <p:cNvCxnSpPr>
            <a:cxnSpLocks/>
          </p:cNvCxnSpPr>
          <p:nvPr/>
        </p:nvCxnSpPr>
        <p:spPr>
          <a:xfrm>
            <a:off x="2576946" y="4585073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1CB40-EE6B-F0B6-26F2-229A2622D36E}"/>
              </a:ext>
            </a:extLst>
          </p:cNvPr>
          <p:cNvSpPr txBox="1"/>
          <p:nvPr/>
        </p:nvSpPr>
        <p:spPr>
          <a:xfrm>
            <a:off x="1709311" y="5322542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r>
              <a:rPr lang="ko-KR" altLang="en-US" sz="2400" dirty="0"/>
              <a:t>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FCDCFF-32E1-276D-8B03-19CED83EE27C}"/>
              </a:ext>
            </a:extLst>
          </p:cNvPr>
          <p:cNvCxnSpPr>
            <a:cxnSpLocks/>
          </p:cNvCxnSpPr>
          <p:nvPr/>
        </p:nvCxnSpPr>
        <p:spPr>
          <a:xfrm>
            <a:off x="2576946" y="5507208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C98F9C-8E55-455F-EC51-394DAB5BA31E}"/>
              </a:ext>
            </a:extLst>
          </p:cNvPr>
          <p:cNvCxnSpPr>
            <a:cxnSpLocks/>
          </p:cNvCxnSpPr>
          <p:nvPr/>
        </p:nvCxnSpPr>
        <p:spPr>
          <a:xfrm>
            <a:off x="420254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65A5-8472-F559-D55C-6650F5C88BF3}"/>
              </a:ext>
            </a:extLst>
          </p:cNvPr>
          <p:cNvSpPr txBox="1"/>
          <p:nvPr/>
        </p:nvSpPr>
        <p:spPr>
          <a:xfrm>
            <a:off x="975128" y="1350548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A: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4x5 </a:t>
            </a:r>
            <a:r>
              <a:rPr lang="ko-KR" altLang="en-US" sz="3200" b="1" dirty="0"/>
              <a:t>행렬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C097B-FD5E-6779-8A35-A605AF06A44E}"/>
              </a:ext>
            </a:extLst>
          </p:cNvPr>
          <p:cNvCxnSpPr>
            <a:cxnSpLocks/>
          </p:cNvCxnSpPr>
          <p:nvPr/>
        </p:nvCxnSpPr>
        <p:spPr>
          <a:xfrm>
            <a:off x="5223822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55A8B-4A09-5A9E-4494-9436F7E8DBEC}"/>
              </a:ext>
            </a:extLst>
          </p:cNvPr>
          <p:cNvSpPr txBox="1"/>
          <p:nvPr/>
        </p:nvSpPr>
        <p:spPr>
          <a:xfrm>
            <a:off x="4892640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E2DFDA-E61B-E23E-D590-E8CA21B378C7}"/>
              </a:ext>
            </a:extLst>
          </p:cNvPr>
          <p:cNvCxnSpPr>
            <a:cxnSpLocks/>
          </p:cNvCxnSpPr>
          <p:nvPr/>
        </p:nvCxnSpPr>
        <p:spPr>
          <a:xfrm>
            <a:off x="631637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4BC3CF-89AD-56F1-ED29-D1C1D7FE0634}"/>
              </a:ext>
            </a:extLst>
          </p:cNvPr>
          <p:cNvSpPr txBox="1"/>
          <p:nvPr/>
        </p:nvSpPr>
        <p:spPr>
          <a:xfrm>
            <a:off x="5985192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B9778C-ECB7-90E7-33FA-1E615B8BDAE7}"/>
              </a:ext>
            </a:extLst>
          </p:cNvPr>
          <p:cNvCxnSpPr>
            <a:cxnSpLocks/>
          </p:cNvCxnSpPr>
          <p:nvPr/>
        </p:nvCxnSpPr>
        <p:spPr>
          <a:xfrm>
            <a:off x="7372001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0034E-B8BE-CE17-C9A3-9CA880E91573}"/>
              </a:ext>
            </a:extLst>
          </p:cNvPr>
          <p:cNvSpPr txBox="1"/>
          <p:nvPr/>
        </p:nvSpPr>
        <p:spPr>
          <a:xfrm>
            <a:off x="7040819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r>
              <a:rPr lang="ko-KR" altLang="en-US" sz="2400" dirty="0"/>
              <a:t>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C94480-28C9-801B-5EEE-EEDFACF9ACAB}"/>
              </a:ext>
            </a:extLst>
          </p:cNvPr>
          <p:cNvCxnSpPr>
            <a:cxnSpLocks/>
          </p:cNvCxnSpPr>
          <p:nvPr/>
        </p:nvCxnSpPr>
        <p:spPr>
          <a:xfrm>
            <a:off x="8436928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56DBE-C17C-8695-D962-42BCF1EF5D0A}"/>
              </a:ext>
            </a:extLst>
          </p:cNvPr>
          <p:cNvSpPr txBox="1"/>
          <p:nvPr/>
        </p:nvSpPr>
        <p:spPr>
          <a:xfrm>
            <a:off x="8105746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5</a:t>
            </a:r>
            <a:r>
              <a:rPr lang="ko-KR" altLang="en-US" sz="2400" dirty="0"/>
              <a:t>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6C793-254D-D3F0-77B1-2443163B87D6}"/>
              </a:ext>
            </a:extLst>
          </p:cNvPr>
          <p:cNvSpPr txBox="1"/>
          <p:nvPr/>
        </p:nvSpPr>
        <p:spPr>
          <a:xfrm>
            <a:off x="3871363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887A3-7E30-3FEC-239F-D9B327180320}"/>
              </a:ext>
            </a:extLst>
          </p:cNvPr>
          <p:cNvSpPr txBox="1"/>
          <p:nvPr/>
        </p:nvSpPr>
        <p:spPr>
          <a:xfrm>
            <a:off x="9381506" y="3429000"/>
            <a:ext cx="159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A(2,5)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752A99-FBDB-0946-C037-EC91A3770BCD}"/>
              </a:ext>
            </a:extLst>
          </p:cNvPr>
          <p:cNvCxnSpPr>
            <a:cxnSpLocks/>
          </p:cNvCxnSpPr>
          <p:nvPr/>
        </p:nvCxnSpPr>
        <p:spPr>
          <a:xfrm>
            <a:off x="8768108" y="3715502"/>
            <a:ext cx="61339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2BE89E-AF0E-E37C-D23C-4AE180A3D353}"/>
              </a:ext>
            </a:extLst>
          </p:cNvPr>
          <p:cNvSpPr/>
          <p:nvPr/>
        </p:nvSpPr>
        <p:spPr>
          <a:xfrm>
            <a:off x="7944592" y="3491345"/>
            <a:ext cx="736270" cy="3443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17696-BE28-FD24-DC74-70293883385F}"/>
              </a:ext>
            </a:extLst>
          </p:cNvPr>
          <p:cNvSpPr/>
          <p:nvPr/>
        </p:nvSpPr>
        <p:spPr>
          <a:xfrm>
            <a:off x="9445833" y="3428999"/>
            <a:ext cx="1465609" cy="646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C9B18C-75DE-CCFF-C2B8-D42901F1076C}"/>
              </a:ext>
            </a:extLst>
          </p:cNvPr>
          <p:cNvCxnSpPr>
            <a:cxnSpLocks/>
          </p:cNvCxnSpPr>
          <p:nvPr/>
        </p:nvCxnSpPr>
        <p:spPr>
          <a:xfrm flipV="1">
            <a:off x="9798636" y="4011329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2FEDD-88EF-832D-5F17-BD03A000FDBE}"/>
              </a:ext>
            </a:extLst>
          </p:cNvPr>
          <p:cNvCxnSpPr>
            <a:cxnSpLocks/>
          </p:cNvCxnSpPr>
          <p:nvPr/>
        </p:nvCxnSpPr>
        <p:spPr>
          <a:xfrm flipH="1" flipV="1">
            <a:off x="10573117" y="4001710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45D5D9-E7AE-3CAA-6E26-18E4BF872C89}"/>
              </a:ext>
            </a:extLst>
          </p:cNvPr>
          <p:cNvSpPr txBox="1"/>
          <p:nvPr/>
        </p:nvSpPr>
        <p:spPr>
          <a:xfrm>
            <a:off x="9297556" y="46020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행 번호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019E7-925C-CBB3-A165-046540E096E0}"/>
              </a:ext>
            </a:extLst>
          </p:cNvPr>
          <p:cNvSpPr txBox="1"/>
          <p:nvPr/>
        </p:nvSpPr>
        <p:spPr>
          <a:xfrm>
            <a:off x="10431983" y="458507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열 번호</a:t>
            </a:r>
          </a:p>
        </p:txBody>
      </p:sp>
    </p:spTree>
    <p:extLst>
      <p:ext uri="{BB962C8B-B14F-4D97-AF65-F5344CB8AC3E}">
        <p14:creationId xmlns:p14="http://schemas.microsoft.com/office/powerpoint/2010/main" val="66685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4</cp:revision>
  <dcterms:created xsi:type="dcterms:W3CDTF">2022-12-14T05:55:34Z</dcterms:created>
  <dcterms:modified xsi:type="dcterms:W3CDTF">2022-12-14T07:14:26Z</dcterms:modified>
</cp:coreProperties>
</file>