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4C6"/>
    <a:srgbClr val="3E26A8"/>
    <a:srgbClr val="4740E3"/>
    <a:srgbClr val="4660FC"/>
    <a:srgbClr val="2F82F9"/>
    <a:srgbClr val="23A0E5"/>
    <a:srgbClr val="02B7CC"/>
    <a:srgbClr val="2EC4A4"/>
    <a:srgbClr val="65CD6E"/>
    <a:srgbClr val="B6C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8535E-2655-4F05-9E83-722EAC955EF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B4EE9-DA19-4DB7-92B0-7C7A55C5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45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39B6-E3C8-C9F5-5ED5-0CA9ACCE1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646B2-4CF0-03C2-5328-460A902C8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35EA5-F38B-C3BA-AD92-EEED2CA0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2B4E8-E526-CD89-759A-B83DB746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6DB2E-4553-9398-F7B7-1CF7AB86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0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994D-8656-CF59-4C85-4BF3FE75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697CA-AAB7-106E-6C23-E7E42E8A5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EB04-26E9-4C66-4E37-13105610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2E5A6-6325-94BE-10CA-77A0AA98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21C5D-117E-4C1A-10B9-29B6B1C2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4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7A74C-E81C-1A35-466F-04C1721E0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4D185-3532-93C9-43F0-8CB3F26A1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9A911-2354-0BD5-4BCE-BBEE90A8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D1A9C-7EC8-A632-5CEC-FF130C8A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6E06C-AEC4-507B-05EA-14DB6594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5CCD-2CEC-C1E6-44F1-B1F70054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A5358-3015-227B-3D62-5DD548454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7C588-75AE-1DCF-345C-CF210580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BD333-B771-7A09-66A4-D80813A0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2DE04-2B21-2B41-FEBC-A43B0AAC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1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4D50-0036-8FC6-BD98-C74CC61C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3FD20-19B0-A28F-C2CB-368CB07E2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B1632-30C1-8FC1-F8B9-46091B72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7CE9D-E13F-0C89-05F5-1FED9526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8E7B4-579D-1BC8-F9D7-EC63D887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FE7D-DC01-C879-C8AD-6626BC2B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C061F-A05F-15D6-5EFF-A2894DEE3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C17C-A4B2-8F07-8DFB-B94479ECE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F1BD4-E4BB-779E-E163-E79CFDE5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0CC31-310D-7915-8989-A19964A7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CE3DA-19F5-59D3-7083-989BF7AB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8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2DBD-2779-F7DC-BAAB-09761459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FD00B-42C6-0142-885A-91DCE02D7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2A53E-0173-74D0-131A-283775E78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B6EFA-2315-CDB7-F712-F41A7C1C1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EE612-5023-71FD-C5CE-7BF67AB68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57631-6122-7A96-4D38-104687FD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025F-57ED-C0B4-992B-CD9DA361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BBA2E-8B9D-2947-B329-AA972627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7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E823-4616-BD33-D1A3-9BCCD775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C3203-1FA7-C62F-A12C-2622EA46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84A01-CB42-B25C-79D7-8EA9EC5C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A3AB0-B33A-BAD1-F0F5-09405DBC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8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A888B-DECA-6D44-5533-CB08554E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81131-F053-991A-CEE1-74D5D0C4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DFAC6-784C-6045-B0C7-E5463643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A4CC-56EC-B6D2-F78D-D08FA0DD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B3CD5-5DE4-0005-AF32-FBDB8FC12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9338B-7803-51BB-966C-CC8AAE70B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04AD6-3B2C-AE08-1307-5FCECD84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A1672-5F15-E8A7-5DD7-A88F478F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6898C-9072-2AE2-6CD2-75F4BFF4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6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64B6-86D0-1A03-D481-464E4BC7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3CE6D-E89D-3811-CECE-C1641CF75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37313-8A3A-D9E5-B6DC-60CA87D00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D3CBB-72E3-EC3D-EBDD-C2DB6962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F31FD-DD2B-A7D5-D589-89400E5E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AB000-F34C-5ED7-6B75-351BC850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7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F126C-5131-4C7D-E219-61944D9E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46964-9FF2-427F-A046-7A9CC77DF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66C1D-EC7E-CD26-BAEA-9CCEBCD9A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FB0C-486E-4F43-B0DC-68294A1EE46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9D7AB-634E-1712-CBF2-F6838ABCC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14B98-9B11-AD41-B10C-24144E325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0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159E20-A40B-EDA3-E874-C5EA215AAC5A}"/>
              </a:ext>
            </a:extLst>
          </p:cNvPr>
          <p:cNvSpPr/>
          <p:nvPr/>
        </p:nvSpPr>
        <p:spPr>
          <a:xfrm>
            <a:off x="4686399" y="1333303"/>
            <a:ext cx="3924694" cy="3924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504F9E-40AC-AD90-E799-AE70A630B131}"/>
              </a:ext>
            </a:extLst>
          </p:cNvPr>
          <p:cNvSpPr/>
          <p:nvPr/>
        </p:nvSpPr>
        <p:spPr>
          <a:xfrm>
            <a:off x="4686399" y="2333331"/>
            <a:ext cx="2924666" cy="29246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1E7C6B-668B-631A-27DF-97420924D877}"/>
              </a:ext>
            </a:extLst>
          </p:cNvPr>
          <p:cNvSpPr/>
          <p:nvPr/>
        </p:nvSpPr>
        <p:spPr>
          <a:xfrm>
            <a:off x="4686399" y="3325503"/>
            <a:ext cx="1932494" cy="1932494"/>
          </a:xfrm>
          <a:prstGeom prst="roundRect">
            <a:avLst/>
          </a:prstGeom>
          <a:solidFill>
            <a:srgbClr val="8BC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E8BD9F-15DE-610F-ECF3-C098C8E1F42B}"/>
              </a:ext>
            </a:extLst>
          </p:cNvPr>
          <p:cNvSpPr/>
          <p:nvPr/>
        </p:nvSpPr>
        <p:spPr>
          <a:xfrm>
            <a:off x="4686399" y="4230477"/>
            <a:ext cx="1027520" cy="1027520"/>
          </a:xfrm>
          <a:prstGeom prst="roundRect">
            <a:avLst/>
          </a:prstGeom>
          <a:solidFill>
            <a:srgbClr val="6FAC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26F260-6534-D5B7-9A93-7036487FFEE2}"/>
              </a:ext>
            </a:extLst>
          </p:cNvPr>
          <p:cNvSpPr txBox="1"/>
          <p:nvPr/>
        </p:nvSpPr>
        <p:spPr>
          <a:xfrm>
            <a:off x="4837880" y="4291750"/>
            <a:ext cx="72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128F7A-1EAA-4FFD-BACE-85F00DFD5A5D}"/>
              </a:ext>
            </a:extLst>
          </p:cNvPr>
          <p:cNvSpPr txBox="1"/>
          <p:nvPr/>
        </p:nvSpPr>
        <p:spPr>
          <a:xfrm>
            <a:off x="5562437" y="342633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D7F472-03C7-D635-9CA5-C3398973C223}"/>
              </a:ext>
            </a:extLst>
          </p:cNvPr>
          <p:cNvSpPr txBox="1"/>
          <p:nvPr/>
        </p:nvSpPr>
        <p:spPr>
          <a:xfrm>
            <a:off x="6486264" y="2468974"/>
            <a:ext cx="78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C623C6-B3F9-F315-0A29-D15FF75DA628}"/>
              </a:ext>
            </a:extLst>
          </p:cNvPr>
          <p:cNvSpPr txBox="1"/>
          <p:nvPr/>
        </p:nvSpPr>
        <p:spPr>
          <a:xfrm>
            <a:off x="5702138" y="1577973"/>
            <a:ext cx="2507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multi-dimensional arrays</a:t>
            </a:r>
          </a:p>
          <a:p>
            <a:pPr algn="r"/>
            <a:r>
              <a:rPr lang="en-US" dirty="0"/>
              <a:t>(e.g., tensor)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2D6DCB-7BD0-FF11-E8D6-BA2D7213ED1D}"/>
              </a:ext>
            </a:extLst>
          </p:cNvPr>
          <p:cNvSpPr txBox="1"/>
          <p:nvPr/>
        </p:nvSpPr>
        <p:spPr>
          <a:xfrm>
            <a:off x="3502043" y="248079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Numeric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C8ECC3-AAA7-06C8-4A2C-BCBDC29F40F9}"/>
                  </a:ext>
                </a:extLst>
              </p:cNvPr>
              <p:cNvSpPr txBox="1"/>
              <p:nvPr/>
            </p:nvSpPr>
            <p:spPr>
              <a:xfrm>
                <a:off x="4884399" y="4916946"/>
                <a:ext cx="6315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C8ECC3-AAA7-06C8-4A2C-BCBDC29F4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399" y="4916946"/>
                <a:ext cx="63151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B8B80DDE-234D-F27D-D58E-383D58B7D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292" y="3741889"/>
            <a:ext cx="369332" cy="369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2AEBDD-EEFE-CB7B-3CC7-37E78BB4BAC4}"/>
                  </a:ext>
                </a:extLst>
              </p:cNvPr>
              <p:cNvSpPr txBox="1"/>
              <p:nvPr/>
            </p:nvSpPr>
            <p:spPr>
              <a:xfrm>
                <a:off x="5632058" y="4047243"/>
                <a:ext cx="637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2AEBDD-EEFE-CB7B-3CC7-37E78BB4B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058" y="4047243"/>
                <a:ext cx="63780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8FEC3F37-7B6D-6905-5800-D688FAF4E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347" y="2789283"/>
            <a:ext cx="369332" cy="369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74166F-A08A-BA81-AEF8-1BAF02BAC24A}"/>
                  </a:ext>
                </a:extLst>
              </p:cNvPr>
              <p:cNvSpPr txBox="1"/>
              <p:nvPr/>
            </p:nvSpPr>
            <p:spPr>
              <a:xfrm>
                <a:off x="6582926" y="3094637"/>
                <a:ext cx="6921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74166F-A08A-BA81-AEF8-1BAF02BAC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926" y="3094637"/>
                <a:ext cx="69217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42B303D1-4D9E-DA72-C80B-FB855E61C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288" y="1577973"/>
            <a:ext cx="933678" cy="93367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3429B99-D300-5385-8640-FEE4E15A3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664" y="1577973"/>
            <a:ext cx="369332" cy="369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65E039-1CBE-A915-4826-2FC8DF6DDBA0}"/>
                  </a:ext>
                </a:extLst>
              </p:cNvPr>
              <p:cNvSpPr txBox="1"/>
              <p:nvPr/>
            </p:nvSpPr>
            <p:spPr>
              <a:xfrm>
                <a:off x="4921304" y="1902569"/>
                <a:ext cx="11458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65E039-1CBE-A915-4826-2FC8DF6DD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304" y="1902569"/>
                <a:ext cx="114582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EBD3699C-A34D-B79B-FE4D-6960B21158C9}"/>
              </a:ext>
            </a:extLst>
          </p:cNvPr>
          <p:cNvSpPr txBox="1"/>
          <p:nvPr/>
        </p:nvSpPr>
        <p:spPr>
          <a:xfrm>
            <a:off x="3984188" y="773511"/>
            <a:ext cx="4165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Scope of numeric type variables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0FCC28-FC34-F818-62D0-8E69618C6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721" y="4594968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0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C4BA17-45D9-2811-9DC0-DC25E06938A7}"/>
              </a:ext>
            </a:extLst>
          </p:cNvPr>
          <p:cNvSpPr txBox="1"/>
          <p:nvPr/>
        </p:nvSpPr>
        <p:spPr>
          <a:xfrm>
            <a:off x="4794382" y="773511"/>
            <a:ext cx="2545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Examples of vector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8AF47-F0CE-9031-00DA-4169F11F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625" y="2152787"/>
            <a:ext cx="1361905" cy="2190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31DF97-D0C5-979E-6854-24B1F10AA825}"/>
              </a:ext>
            </a:extLst>
          </p:cNvPr>
          <p:cNvSpPr txBox="1"/>
          <p:nvPr/>
        </p:nvSpPr>
        <p:spPr>
          <a:xfrm>
            <a:off x="2875807" y="1676400"/>
            <a:ext cx="13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 scores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CEBA85-8A04-3F74-4A0C-957EDF56FC3F}"/>
              </a:ext>
            </a:extLst>
          </p:cNvPr>
          <p:cNvSpPr/>
          <p:nvPr/>
        </p:nvSpPr>
        <p:spPr>
          <a:xfrm>
            <a:off x="4775525" y="3085430"/>
            <a:ext cx="107403" cy="325190"/>
          </a:xfrm>
          <a:prstGeom prst="roundRect">
            <a:avLst>
              <a:gd name="adj" fmla="val 47437"/>
            </a:avLst>
          </a:prstGeom>
          <a:solidFill>
            <a:srgbClr val="F9F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70A0346-CDCD-E09C-89D2-4A39B5C26A23}"/>
              </a:ext>
            </a:extLst>
          </p:cNvPr>
          <p:cNvSpPr/>
          <p:nvPr/>
        </p:nvSpPr>
        <p:spPr>
          <a:xfrm>
            <a:off x="5009657" y="2978120"/>
            <a:ext cx="107403" cy="539810"/>
          </a:xfrm>
          <a:prstGeom prst="roundRect">
            <a:avLst>
              <a:gd name="adj" fmla="val 47437"/>
            </a:avLst>
          </a:prstGeom>
          <a:solidFill>
            <a:srgbClr val="F9D82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76DB83B-6781-A763-D493-35181FAF2499}"/>
              </a:ext>
            </a:extLst>
          </p:cNvPr>
          <p:cNvSpPr/>
          <p:nvPr/>
        </p:nvSpPr>
        <p:spPr>
          <a:xfrm>
            <a:off x="5243789" y="2417174"/>
            <a:ext cx="107403" cy="1661702"/>
          </a:xfrm>
          <a:prstGeom prst="roundRect">
            <a:avLst>
              <a:gd name="adj" fmla="val 47437"/>
            </a:avLst>
          </a:prstGeom>
          <a:solidFill>
            <a:srgbClr val="F4BA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AEAEE05-9E40-C5F8-E210-30BFF680A3B8}"/>
              </a:ext>
            </a:extLst>
          </p:cNvPr>
          <p:cNvSpPr/>
          <p:nvPr/>
        </p:nvSpPr>
        <p:spPr>
          <a:xfrm>
            <a:off x="5477920" y="2626919"/>
            <a:ext cx="107403" cy="1242211"/>
          </a:xfrm>
          <a:prstGeom prst="roundRect">
            <a:avLst>
              <a:gd name="adj" fmla="val 47437"/>
            </a:avLst>
          </a:prstGeom>
          <a:solidFill>
            <a:srgbClr val="B6C5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E964E41-9190-4B80-E445-F90C8054BCC1}"/>
              </a:ext>
            </a:extLst>
          </p:cNvPr>
          <p:cNvSpPr/>
          <p:nvPr/>
        </p:nvSpPr>
        <p:spPr>
          <a:xfrm>
            <a:off x="5712052" y="2836665"/>
            <a:ext cx="107403" cy="822721"/>
          </a:xfrm>
          <a:prstGeom prst="roundRect">
            <a:avLst>
              <a:gd name="adj" fmla="val 47437"/>
            </a:avLst>
          </a:prstGeom>
          <a:solidFill>
            <a:srgbClr val="65CD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6A80071-55D5-49C3-5DEC-CB2B20C04ED7}"/>
              </a:ext>
            </a:extLst>
          </p:cNvPr>
          <p:cNvSpPr/>
          <p:nvPr/>
        </p:nvSpPr>
        <p:spPr>
          <a:xfrm>
            <a:off x="5946184" y="2978120"/>
            <a:ext cx="107403" cy="539810"/>
          </a:xfrm>
          <a:prstGeom prst="roundRect">
            <a:avLst>
              <a:gd name="adj" fmla="val 47437"/>
            </a:avLst>
          </a:prstGeom>
          <a:solidFill>
            <a:srgbClr val="2EC4A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1128CD2-25FE-808D-51CE-B77806B1240B}"/>
              </a:ext>
            </a:extLst>
          </p:cNvPr>
          <p:cNvSpPr/>
          <p:nvPr/>
        </p:nvSpPr>
        <p:spPr>
          <a:xfrm>
            <a:off x="6180316" y="2836665"/>
            <a:ext cx="107403" cy="822721"/>
          </a:xfrm>
          <a:prstGeom prst="roundRect">
            <a:avLst>
              <a:gd name="adj" fmla="val 47437"/>
            </a:avLst>
          </a:prstGeom>
          <a:solidFill>
            <a:srgbClr val="02B7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8ED69E7-47E0-F167-0257-C1C07A4FD47A}"/>
              </a:ext>
            </a:extLst>
          </p:cNvPr>
          <p:cNvSpPr/>
          <p:nvPr/>
        </p:nvSpPr>
        <p:spPr>
          <a:xfrm>
            <a:off x="6420945" y="2626919"/>
            <a:ext cx="107403" cy="1242211"/>
          </a:xfrm>
          <a:prstGeom prst="roundRect">
            <a:avLst>
              <a:gd name="adj" fmla="val 47437"/>
            </a:avLst>
          </a:prstGeom>
          <a:solidFill>
            <a:srgbClr val="23A0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9ECB5AB-68D6-1F72-8A51-C07C517E2DFA}"/>
              </a:ext>
            </a:extLst>
          </p:cNvPr>
          <p:cNvSpPr/>
          <p:nvPr/>
        </p:nvSpPr>
        <p:spPr>
          <a:xfrm>
            <a:off x="6650202" y="2514730"/>
            <a:ext cx="107403" cy="1466591"/>
          </a:xfrm>
          <a:prstGeom prst="roundRect">
            <a:avLst>
              <a:gd name="adj" fmla="val 47437"/>
            </a:avLst>
          </a:prstGeom>
          <a:solidFill>
            <a:srgbClr val="2F82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BF97B0-E9E2-92F7-30BA-B7E1D568284E}"/>
              </a:ext>
            </a:extLst>
          </p:cNvPr>
          <p:cNvSpPr/>
          <p:nvPr/>
        </p:nvSpPr>
        <p:spPr>
          <a:xfrm>
            <a:off x="6879459" y="2626919"/>
            <a:ext cx="107403" cy="1242211"/>
          </a:xfrm>
          <a:prstGeom prst="roundRect">
            <a:avLst>
              <a:gd name="adj" fmla="val 47437"/>
            </a:avLst>
          </a:prstGeom>
          <a:solidFill>
            <a:srgbClr val="466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153C5F7-B800-FDB8-CF31-C6A202C8237E}"/>
              </a:ext>
            </a:extLst>
          </p:cNvPr>
          <p:cNvSpPr/>
          <p:nvPr/>
        </p:nvSpPr>
        <p:spPr>
          <a:xfrm>
            <a:off x="7103824" y="2836665"/>
            <a:ext cx="107403" cy="822721"/>
          </a:xfrm>
          <a:prstGeom prst="roundRect">
            <a:avLst>
              <a:gd name="adj" fmla="val 47437"/>
            </a:avLst>
          </a:prstGeom>
          <a:solidFill>
            <a:srgbClr val="4740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DC768C3-4B28-CA44-6FBC-FC48486819E0}"/>
              </a:ext>
            </a:extLst>
          </p:cNvPr>
          <p:cNvSpPr/>
          <p:nvPr/>
        </p:nvSpPr>
        <p:spPr>
          <a:xfrm>
            <a:off x="7328188" y="2978120"/>
            <a:ext cx="107403" cy="539810"/>
          </a:xfrm>
          <a:prstGeom prst="roundRect">
            <a:avLst>
              <a:gd name="adj" fmla="val 47437"/>
            </a:avLst>
          </a:prstGeom>
          <a:solidFill>
            <a:srgbClr val="3E26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263B2A-9A45-FB1B-FB5A-208468D2887B}"/>
              </a:ext>
            </a:extLst>
          </p:cNvPr>
          <p:cNvSpPr txBox="1"/>
          <p:nvPr/>
        </p:nvSpPr>
        <p:spPr>
          <a:xfrm>
            <a:off x="5368818" y="167640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Sound Signals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7D85E6-40FA-38F7-CC3E-B982B2F9A57C}"/>
              </a:ext>
            </a:extLst>
          </p:cNvPr>
          <p:cNvSpPr/>
          <p:nvPr/>
        </p:nvSpPr>
        <p:spPr>
          <a:xfrm>
            <a:off x="8056615" y="2315487"/>
            <a:ext cx="373015" cy="373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3C62C5-A1BA-0361-1526-0D50F1B023AD}"/>
              </a:ext>
            </a:extLst>
          </p:cNvPr>
          <p:cNvSpPr/>
          <p:nvPr/>
        </p:nvSpPr>
        <p:spPr>
          <a:xfrm>
            <a:off x="8802644" y="2315487"/>
            <a:ext cx="373015" cy="373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EAE79-A27C-8010-32B4-2775E993A777}"/>
              </a:ext>
            </a:extLst>
          </p:cNvPr>
          <p:cNvSpPr/>
          <p:nvPr/>
        </p:nvSpPr>
        <p:spPr>
          <a:xfrm>
            <a:off x="9548673" y="2315487"/>
            <a:ext cx="373015" cy="373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89549A-9148-AB8B-82CD-53E74CC5AD9D}"/>
              </a:ext>
            </a:extLst>
          </p:cNvPr>
          <p:cNvSpPr/>
          <p:nvPr/>
        </p:nvSpPr>
        <p:spPr>
          <a:xfrm>
            <a:off x="8429630" y="2688502"/>
            <a:ext cx="373015" cy="373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92814D-4AEB-D502-79BD-109FB26BF2D9}"/>
              </a:ext>
            </a:extLst>
          </p:cNvPr>
          <p:cNvSpPr/>
          <p:nvPr/>
        </p:nvSpPr>
        <p:spPr>
          <a:xfrm>
            <a:off x="9176260" y="2688502"/>
            <a:ext cx="373015" cy="373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9A4DFF-E962-972B-4F71-6E29475A4EAA}"/>
              </a:ext>
            </a:extLst>
          </p:cNvPr>
          <p:cNvSpPr/>
          <p:nvPr/>
        </p:nvSpPr>
        <p:spPr>
          <a:xfrm>
            <a:off x="8056615" y="3061516"/>
            <a:ext cx="373015" cy="373015"/>
          </a:xfrm>
          <a:prstGeom prst="rect">
            <a:avLst/>
          </a:prstGeom>
          <a:solidFill>
            <a:srgbClr val="4674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F04DAF-DB0D-7DFB-A928-77B16729DB20}"/>
              </a:ext>
            </a:extLst>
          </p:cNvPr>
          <p:cNvSpPr/>
          <p:nvPr/>
        </p:nvSpPr>
        <p:spPr>
          <a:xfrm>
            <a:off x="8802644" y="3061516"/>
            <a:ext cx="373015" cy="373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9A0CE6-2D4A-37CB-E447-875D41F2531D}"/>
              </a:ext>
            </a:extLst>
          </p:cNvPr>
          <p:cNvSpPr/>
          <p:nvPr/>
        </p:nvSpPr>
        <p:spPr>
          <a:xfrm>
            <a:off x="9548673" y="3061516"/>
            <a:ext cx="373015" cy="373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7D29246-D69A-AB60-AE98-98AE5EAD0080}"/>
              </a:ext>
            </a:extLst>
          </p:cNvPr>
          <p:cNvSpPr/>
          <p:nvPr/>
        </p:nvSpPr>
        <p:spPr>
          <a:xfrm>
            <a:off x="8429630" y="3434531"/>
            <a:ext cx="373015" cy="373015"/>
          </a:xfrm>
          <a:prstGeom prst="rect">
            <a:avLst/>
          </a:prstGeom>
          <a:solidFill>
            <a:srgbClr val="4674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905C67-72F5-24D7-6D4C-0D5AF7F01701}"/>
              </a:ext>
            </a:extLst>
          </p:cNvPr>
          <p:cNvSpPr/>
          <p:nvPr/>
        </p:nvSpPr>
        <p:spPr>
          <a:xfrm>
            <a:off x="9176260" y="3434531"/>
            <a:ext cx="373015" cy="373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D54420-564F-B864-9AC7-FE1B4DE02F29}"/>
              </a:ext>
            </a:extLst>
          </p:cNvPr>
          <p:cNvSpPr/>
          <p:nvPr/>
        </p:nvSpPr>
        <p:spPr>
          <a:xfrm>
            <a:off x="8056615" y="3807545"/>
            <a:ext cx="373015" cy="37301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C9988AF-0449-178F-9B79-45FD5A6961D4}"/>
              </a:ext>
            </a:extLst>
          </p:cNvPr>
          <p:cNvSpPr/>
          <p:nvPr/>
        </p:nvSpPr>
        <p:spPr>
          <a:xfrm>
            <a:off x="8802644" y="3807545"/>
            <a:ext cx="373015" cy="373015"/>
          </a:xfrm>
          <a:prstGeom prst="rect">
            <a:avLst/>
          </a:prstGeom>
          <a:solidFill>
            <a:srgbClr val="4674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747CD1-9A67-78BD-7C6E-8F63685F1469}"/>
              </a:ext>
            </a:extLst>
          </p:cNvPr>
          <p:cNvSpPr/>
          <p:nvPr/>
        </p:nvSpPr>
        <p:spPr>
          <a:xfrm>
            <a:off x="9548673" y="3807545"/>
            <a:ext cx="373015" cy="373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D167E3-3E55-AB4B-E235-8C96E1437C45}"/>
              </a:ext>
            </a:extLst>
          </p:cNvPr>
          <p:cNvSpPr txBox="1"/>
          <p:nvPr/>
        </p:nvSpPr>
        <p:spPr>
          <a:xfrm>
            <a:off x="8616137" y="1676400"/>
            <a:ext cx="84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CDB3D-188A-F975-8D92-4F2CCB39C57E}"/>
              </a:ext>
            </a:extLst>
          </p:cNvPr>
          <p:cNvSpPr txBox="1"/>
          <p:nvPr/>
        </p:nvSpPr>
        <p:spPr>
          <a:xfrm>
            <a:off x="4697618" y="28175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65A94-9721-909F-A396-37A63E1290CE}"/>
              </a:ext>
            </a:extLst>
          </p:cNvPr>
          <p:cNvSpPr txBox="1"/>
          <p:nvPr/>
        </p:nvSpPr>
        <p:spPr>
          <a:xfrm>
            <a:off x="4925675" y="27011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E6F48-FAD9-7C90-B969-74A1B99B8B5A}"/>
              </a:ext>
            </a:extLst>
          </p:cNvPr>
          <p:cNvSpPr txBox="1"/>
          <p:nvPr/>
        </p:nvSpPr>
        <p:spPr>
          <a:xfrm>
            <a:off x="5165883" y="21769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A71DE-07E9-5974-B363-17DD389314CE}"/>
              </a:ext>
            </a:extLst>
          </p:cNvPr>
          <p:cNvSpPr txBox="1"/>
          <p:nvPr/>
        </p:nvSpPr>
        <p:spPr>
          <a:xfrm>
            <a:off x="5406092" y="238846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0DE20F-64C0-FC0A-6D9E-9B39E21010FD}"/>
              </a:ext>
            </a:extLst>
          </p:cNvPr>
          <p:cNvSpPr txBox="1"/>
          <p:nvPr/>
        </p:nvSpPr>
        <p:spPr>
          <a:xfrm>
            <a:off x="5867484" y="273650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A836D-A99A-81EB-ECBC-97458573BE9F}"/>
              </a:ext>
            </a:extLst>
          </p:cNvPr>
          <p:cNvSpPr txBox="1"/>
          <p:nvPr/>
        </p:nvSpPr>
        <p:spPr>
          <a:xfrm>
            <a:off x="5634146" y="25980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183142-3ED5-C7DA-6F00-6B7A969645C9}"/>
              </a:ext>
            </a:extLst>
          </p:cNvPr>
          <p:cNvSpPr txBox="1"/>
          <p:nvPr/>
        </p:nvSpPr>
        <p:spPr>
          <a:xfrm>
            <a:off x="6101280" y="26216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283489-36AC-C315-1CF8-F07451A1AD2A}"/>
              </a:ext>
            </a:extLst>
          </p:cNvPr>
          <p:cNvSpPr txBox="1"/>
          <p:nvPr/>
        </p:nvSpPr>
        <p:spPr>
          <a:xfrm>
            <a:off x="6348823" y="23884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B63CC-FA7A-0A3E-7EF2-25C55242F014}"/>
              </a:ext>
            </a:extLst>
          </p:cNvPr>
          <p:cNvSpPr txBox="1"/>
          <p:nvPr/>
        </p:nvSpPr>
        <p:spPr>
          <a:xfrm>
            <a:off x="6572296" y="228219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DABEF9-FEDD-AF58-B724-427D90C77637}"/>
              </a:ext>
            </a:extLst>
          </p:cNvPr>
          <p:cNvSpPr txBox="1"/>
          <p:nvPr/>
        </p:nvSpPr>
        <p:spPr>
          <a:xfrm>
            <a:off x="6795770" y="23908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B6306-B056-8DD6-CA61-B78C84B6E440}"/>
              </a:ext>
            </a:extLst>
          </p:cNvPr>
          <p:cNvSpPr txBox="1"/>
          <p:nvPr/>
        </p:nvSpPr>
        <p:spPr>
          <a:xfrm>
            <a:off x="7014471" y="25980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86F98A-7189-872E-FEF6-B228810D8289}"/>
              </a:ext>
            </a:extLst>
          </p:cNvPr>
          <p:cNvSpPr txBox="1"/>
          <p:nvPr/>
        </p:nvSpPr>
        <p:spPr>
          <a:xfrm>
            <a:off x="7247465" y="27032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26CE59-8E8D-62FE-A041-7B6598BF2A5A}"/>
              </a:ext>
            </a:extLst>
          </p:cNvPr>
          <p:cNvSpPr txBox="1"/>
          <p:nvPr/>
        </p:nvSpPr>
        <p:spPr>
          <a:xfrm>
            <a:off x="9603573" y="2361469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D40EAF-432A-F2AF-0A21-5ED9D2585F60}"/>
              </a:ext>
            </a:extLst>
          </p:cNvPr>
          <p:cNvSpPr txBox="1"/>
          <p:nvPr/>
        </p:nvSpPr>
        <p:spPr>
          <a:xfrm>
            <a:off x="9603573" y="3109523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A9AB8B-484F-B2F3-09E9-2CAAAE615AF8}"/>
              </a:ext>
            </a:extLst>
          </p:cNvPr>
          <p:cNvSpPr txBox="1"/>
          <p:nvPr/>
        </p:nvSpPr>
        <p:spPr>
          <a:xfrm>
            <a:off x="8864325" y="2361468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D21EC7-159A-AFCF-7B29-D765459B9C79}"/>
              </a:ext>
            </a:extLst>
          </p:cNvPr>
          <p:cNvSpPr txBox="1"/>
          <p:nvPr/>
        </p:nvSpPr>
        <p:spPr>
          <a:xfrm>
            <a:off x="9231160" y="27365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03FD8C-39ED-FA43-5868-5A9F3C6E5D24}"/>
              </a:ext>
            </a:extLst>
          </p:cNvPr>
          <p:cNvSpPr txBox="1"/>
          <p:nvPr/>
        </p:nvSpPr>
        <p:spPr>
          <a:xfrm>
            <a:off x="8111515" y="23712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7C1DD-6EBA-00D7-FD8A-827E3BBB767B}"/>
              </a:ext>
            </a:extLst>
          </p:cNvPr>
          <p:cNvSpPr txBox="1"/>
          <p:nvPr/>
        </p:nvSpPr>
        <p:spPr>
          <a:xfrm>
            <a:off x="8495840" y="27452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09FF3-DA4F-16C6-2E93-83A4E2EF3CC4}"/>
              </a:ext>
            </a:extLst>
          </p:cNvPr>
          <p:cNvSpPr txBox="1"/>
          <p:nvPr/>
        </p:nvSpPr>
        <p:spPr>
          <a:xfrm>
            <a:off x="8864325" y="310952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129E0D-78C9-B268-5798-929B0D32214F}"/>
              </a:ext>
            </a:extLst>
          </p:cNvPr>
          <p:cNvSpPr txBox="1"/>
          <p:nvPr/>
        </p:nvSpPr>
        <p:spPr>
          <a:xfrm>
            <a:off x="9231160" y="34825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FFD78A-AE39-5A67-3037-21698F102551}"/>
              </a:ext>
            </a:extLst>
          </p:cNvPr>
          <p:cNvSpPr txBox="1"/>
          <p:nvPr/>
        </p:nvSpPr>
        <p:spPr>
          <a:xfrm>
            <a:off x="9603762" y="38428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2616C9-E13A-1505-0363-04D6BF3C7BB9}"/>
              </a:ext>
            </a:extLst>
          </p:cNvPr>
          <p:cNvSpPr txBox="1"/>
          <p:nvPr/>
        </p:nvSpPr>
        <p:spPr>
          <a:xfrm>
            <a:off x="8111515" y="311231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C8A47A-8957-150F-396A-3E0CCABC3B80}"/>
              </a:ext>
            </a:extLst>
          </p:cNvPr>
          <p:cNvSpPr txBox="1"/>
          <p:nvPr/>
        </p:nvSpPr>
        <p:spPr>
          <a:xfrm>
            <a:off x="8495840" y="348253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574FBC-7321-F1C6-C268-EB6D5C480E97}"/>
              </a:ext>
            </a:extLst>
          </p:cNvPr>
          <p:cNvSpPr txBox="1"/>
          <p:nvPr/>
        </p:nvSpPr>
        <p:spPr>
          <a:xfrm>
            <a:off x="8864325" y="38602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226BCA-12D2-51C4-2C4D-15216E34042A}"/>
              </a:ext>
            </a:extLst>
          </p:cNvPr>
          <p:cNvSpPr txBox="1"/>
          <p:nvPr/>
        </p:nvSpPr>
        <p:spPr>
          <a:xfrm>
            <a:off x="8122027" y="386177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5889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1D635-9769-827E-E5AF-64177FBED5C1}"/>
              </a:ext>
            </a:extLst>
          </p:cNvPr>
          <p:cNvSpPr/>
          <p:nvPr/>
        </p:nvSpPr>
        <p:spPr>
          <a:xfrm>
            <a:off x="1246313" y="2831125"/>
            <a:ext cx="701512" cy="695411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5A6A0B-D9B0-9F03-9CCB-4979C396DD1C}"/>
              </a:ext>
            </a:extLst>
          </p:cNvPr>
          <p:cNvSpPr/>
          <p:nvPr/>
        </p:nvSpPr>
        <p:spPr>
          <a:xfrm>
            <a:off x="2939014" y="1728342"/>
            <a:ext cx="675715" cy="2720088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E9E7EA-1369-CC94-DF43-2C02AC605BF8}"/>
              </a:ext>
            </a:extLst>
          </p:cNvPr>
          <p:cNvSpPr/>
          <p:nvPr/>
        </p:nvSpPr>
        <p:spPr>
          <a:xfrm>
            <a:off x="2935108" y="173263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6EABB0-4F9D-E1F4-C847-337C5D33BAA6}"/>
              </a:ext>
            </a:extLst>
          </p:cNvPr>
          <p:cNvSpPr/>
          <p:nvPr/>
        </p:nvSpPr>
        <p:spPr>
          <a:xfrm>
            <a:off x="2935108" y="308918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C12825-78A8-7C42-B0DC-3344B6EFEEE8}"/>
              </a:ext>
            </a:extLst>
          </p:cNvPr>
          <p:cNvSpPr/>
          <p:nvPr/>
        </p:nvSpPr>
        <p:spPr>
          <a:xfrm>
            <a:off x="2935108" y="241225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3EA8-137D-D624-3D1D-F1B3DDABB310}"/>
              </a:ext>
            </a:extLst>
          </p:cNvPr>
          <p:cNvSpPr/>
          <p:nvPr/>
        </p:nvSpPr>
        <p:spPr>
          <a:xfrm>
            <a:off x="2935108" y="376880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E772E3-DEF5-51E9-32B5-0EBAD8015D62}"/>
              </a:ext>
            </a:extLst>
          </p:cNvPr>
          <p:cNvSpPr/>
          <p:nvPr/>
        </p:nvSpPr>
        <p:spPr>
          <a:xfrm>
            <a:off x="1265122" y="2846915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AC9BA1-0269-90B9-083A-A47CDCAAE06B}"/>
              </a:ext>
            </a:extLst>
          </p:cNvPr>
          <p:cNvSpPr txBox="1"/>
          <p:nvPr/>
        </p:nvSpPr>
        <p:spPr>
          <a:xfrm>
            <a:off x="1234790" y="2477583"/>
            <a:ext cx="72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scalar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0527C-C890-71C2-E136-D6DECC7B08D0}"/>
              </a:ext>
            </a:extLst>
          </p:cNvPr>
          <p:cNvSpPr txBox="1"/>
          <p:nvPr/>
        </p:nvSpPr>
        <p:spPr>
          <a:xfrm>
            <a:off x="2886670" y="1299529"/>
            <a:ext cx="7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8B872-5265-D3AD-DB14-89C2219B8B63}"/>
              </a:ext>
            </a:extLst>
          </p:cNvPr>
          <p:cNvSpPr txBox="1"/>
          <p:nvPr/>
        </p:nvSpPr>
        <p:spPr>
          <a:xfrm>
            <a:off x="2201808" y="2695539"/>
            <a:ext cx="49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77A8EF-3A14-D30C-BBC0-E8603803AFF5}"/>
              </a:ext>
            </a:extLst>
          </p:cNvPr>
          <p:cNvSpPr txBox="1"/>
          <p:nvPr/>
        </p:nvSpPr>
        <p:spPr>
          <a:xfrm>
            <a:off x="3857189" y="2695539"/>
            <a:ext cx="49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=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028802-7AAE-9111-A35C-B11737551AD3}"/>
              </a:ext>
            </a:extLst>
          </p:cNvPr>
          <p:cNvSpPr/>
          <p:nvPr/>
        </p:nvSpPr>
        <p:spPr>
          <a:xfrm>
            <a:off x="4594395" y="1728342"/>
            <a:ext cx="675715" cy="2720088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B685A9-66F0-7C3D-90EF-C98649C8EE14}"/>
              </a:ext>
            </a:extLst>
          </p:cNvPr>
          <p:cNvSpPr/>
          <p:nvPr/>
        </p:nvSpPr>
        <p:spPr>
          <a:xfrm>
            <a:off x="4590489" y="173263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1F7779-DB70-E16E-A411-95EF34156208}"/>
              </a:ext>
            </a:extLst>
          </p:cNvPr>
          <p:cNvSpPr/>
          <p:nvPr/>
        </p:nvSpPr>
        <p:spPr>
          <a:xfrm>
            <a:off x="4590489" y="308918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EE2014-4111-B71D-CB86-29E5D891F7FA}"/>
              </a:ext>
            </a:extLst>
          </p:cNvPr>
          <p:cNvSpPr/>
          <p:nvPr/>
        </p:nvSpPr>
        <p:spPr>
          <a:xfrm>
            <a:off x="4590489" y="241225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D7B288-91F1-0FFC-DD41-C032E27AD5A5}"/>
              </a:ext>
            </a:extLst>
          </p:cNvPr>
          <p:cNvSpPr/>
          <p:nvPr/>
        </p:nvSpPr>
        <p:spPr>
          <a:xfrm>
            <a:off x="4590489" y="376880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547308-522E-D419-7B54-6AD0D7A6F5DF}"/>
              </a:ext>
            </a:extLst>
          </p:cNvPr>
          <p:cNvSpPr txBox="1"/>
          <p:nvPr/>
        </p:nvSpPr>
        <p:spPr>
          <a:xfrm>
            <a:off x="4542051" y="1299529"/>
            <a:ext cx="7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7DC5E-3435-C366-1AF3-74CBF727EF6D}"/>
              </a:ext>
            </a:extLst>
          </p:cNvPr>
          <p:cNvSpPr/>
          <p:nvPr/>
        </p:nvSpPr>
        <p:spPr>
          <a:xfrm>
            <a:off x="8830655" y="1728342"/>
            <a:ext cx="675715" cy="2720088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1C2BB1-0B1C-FE50-85C1-19E821BCE9E9}"/>
              </a:ext>
            </a:extLst>
          </p:cNvPr>
          <p:cNvSpPr/>
          <p:nvPr/>
        </p:nvSpPr>
        <p:spPr>
          <a:xfrm>
            <a:off x="8826749" y="173263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2F159E-ACAB-5273-82B0-AD9EF603901C}"/>
              </a:ext>
            </a:extLst>
          </p:cNvPr>
          <p:cNvSpPr/>
          <p:nvPr/>
        </p:nvSpPr>
        <p:spPr>
          <a:xfrm>
            <a:off x="8826749" y="308918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E1BF03-FDC0-B072-4225-15BBE8701829}"/>
              </a:ext>
            </a:extLst>
          </p:cNvPr>
          <p:cNvSpPr/>
          <p:nvPr/>
        </p:nvSpPr>
        <p:spPr>
          <a:xfrm>
            <a:off x="8826749" y="241225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530EC1-A412-BB29-E8F1-1D6171A39BCF}"/>
              </a:ext>
            </a:extLst>
          </p:cNvPr>
          <p:cNvSpPr/>
          <p:nvPr/>
        </p:nvSpPr>
        <p:spPr>
          <a:xfrm>
            <a:off x="8826749" y="376880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57019D-BF16-D29E-CE5D-6F1EF00BA6EF}"/>
              </a:ext>
            </a:extLst>
          </p:cNvPr>
          <p:cNvSpPr txBox="1"/>
          <p:nvPr/>
        </p:nvSpPr>
        <p:spPr>
          <a:xfrm>
            <a:off x="8778311" y="1299529"/>
            <a:ext cx="7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D6F733-ED0D-E282-D4C0-68E356A3F9B2}"/>
              </a:ext>
            </a:extLst>
          </p:cNvPr>
          <p:cNvSpPr txBox="1"/>
          <p:nvPr/>
        </p:nvSpPr>
        <p:spPr>
          <a:xfrm>
            <a:off x="8093449" y="2695539"/>
            <a:ext cx="49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FCA328-4E21-ED3E-CACD-F0B8196A7E09}"/>
              </a:ext>
            </a:extLst>
          </p:cNvPr>
          <p:cNvSpPr txBox="1"/>
          <p:nvPr/>
        </p:nvSpPr>
        <p:spPr>
          <a:xfrm>
            <a:off x="9748830" y="2695539"/>
            <a:ext cx="49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=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1183A49-A5CE-DA23-C3F7-3EC86FDB0CC5}"/>
              </a:ext>
            </a:extLst>
          </p:cNvPr>
          <p:cNvSpPr/>
          <p:nvPr/>
        </p:nvSpPr>
        <p:spPr>
          <a:xfrm>
            <a:off x="10486036" y="1728342"/>
            <a:ext cx="675715" cy="2720088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46F369-81FD-7AE5-F05D-1BB737834E03}"/>
              </a:ext>
            </a:extLst>
          </p:cNvPr>
          <p:cNvSpPr/>
          <p:nvPr/>
        </p:nvSpPr>
        <p:spPr>
          <a:xfrm>
            <a:off x="10482130" y="173263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E8E7F8-511B-3710-0BBE-34459C5A7129}"/>
              </a:ext>
            </a:extLst>
          </p:cNvPr>
          <p:cNvSpPr/>
          <p:nvPr/>
        </p:nvSpPr>
        <p:spPr>
          <a:xfrm>
            <a:off x="10482130" y="308918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D90839-6A44-D243-A379-797924DEEE81}"/>
              </a:ext>
            </a:extLst>
          </p:cNvPr>
          <p:cNvSpPr/>
          <p:nvPr/>
        </p:nvSpPr>
        <p:spPr>
          <a:xfrm>
            <a:off x="10482130" y="241225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C8FCE2-5B1F-3EA2-B0C4-04BAC7FBA5BD}"/>
              </a:ext>
            </a:extLst>
          </p:cNvPr>
          <p:cNvSpPr/>
          <p:nvPr/>
        </p:nvSpPr>
        <p:spPr>
          <a:xfrm>
            <a:off x="10482130" y="376880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F1ECB7-F62E-1A18-38F8-D8436F2B4D7D}"/>
              </a:ext>
            </a:extLst>
          </p:cNvPr>
          <p:cNvSpPr txBox="1"/>
          <p:nvPr/>
        </p:nvSpPr>
        <p:spPr>
          <a:xfrm>
            <a:off x="10433692" y="1299529"/>
            <a:ext cx="7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AD5B05-3878-AE21-5943-E2D64FE2F938}"/>
              </a:ext>
            </a:extLst>
          </p:cNvPr>
          <p:cNvSpPr/>
          <p:nvPr/>
        </p:nvSpPr>
        <p:spPr>
          <a:xfrm>
            <a:off x="7219527" y="1728342"/>
            <a:ext cx="675715" cy="2720088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E7BDD0-42F0-91AF-20F4-3EDD29DAE566}"/>
              </a:ext>
            </a:extLst>
          </p:cNvPr>
          <p:cNvSpPr/>
          <p:nvPr/>
        </p:nvSpPr>
        <p:spPr>
          <a:xfrm>
            <a:off x="7215621" y="173263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8B3D2F-8333-4916-42A8-40555CCF9763}"/>
              </a:ext>
            </a:extLst>
          </p:cNvPr>
          <p:cNvSpPr/>
          <p:nvPr/>
        </p:nvSpPr>
        <p:spPr>
          <a:xfrm>
            <a:off x="7215621" y="308918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0254A2-E036-0DA7-9B5E-7DA9D488B85A}"/>
              </a:ext>
            </a:extLst>
          </p:cNvPr>
          <p:cNvSpPr/>
          <p:nvPr/>
        </p:nvSpPr>
        <p:spPr>
          <a:xfrm>
            <a:off x="7215621" y="241225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9B1E6-F94D-9A2A-DCAD-E9C6AB8E96D7}"/>
              </a:ext>
            </a:extLst>
          </p:cNvPr>
          <p:cNvSpPr/>
          <p:nvPr/>
        </p:nvSpPr>
        <p:spPr>
          <a:xfrm>
            <a:off x="7215621" y="376880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A4E34E-1C90-AEFF-18DC-6B257B13EA52}"/>
              </a:ext>
            </a:extLst>
          </p:cNvPr>
          <p:cNvSpPr txBox="1"/>
          <p:nvPr/>
        </p:nvSpPr>
        <p:spPr>
          <a:xfrm>
            <a:off x="7167183" y="1299529"/>
            <a:ext cx="7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234882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F330C8-11DC-B13B-A715-995AFBD2C5BA}"/>
              </a:ext>
            </a:extLst>
          </p:cNvPr>
          <p:cNvSpPr/>
          <p:nvPr/>
        </p:nvSpPr>
        <p:spPr>
          <a:xfrm>
            <a:off x="2710414" y="2045842"/>
            <a:ext cx="675715" cy="2720088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0552A9-82BA-0D9E-E038-FF8E38C0FFFD}"/>
              </a:ext>
            </a:extLst>
          </p:cNvPr>
          <p:cNvSpPr/>
          <p:nvPr/>
        </p:nvSpPr>
        <p:spPr>
          <a:xfrm>
            <a:off x="2706508" y="205013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20C5F1-39B2-E66D-A30E-7AA17C52BC12}"/>
              </a:ext>
            </a:extLst>
          </p:cNvPr>
          <p:cNvSpPr/>
          <p:nvPr/>
        </p:nvSpPr>
        <p:spPr>
          <a:xfrm>
            <a:off x="2706508" y="340668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5526E-63FC-A543-A22A-6FC4DA2C7F56}"/>
              </a:ext>
            </a:extLst>
          </p:cNvPr>
          <p:cNvSpPr/>
          <p:nvPr/>
        </p:nvSpPr>
        <p:spPr>
          <a:xfrm>
            <a:off x="2706508" y="272975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F4B27E-0AFF-F153-90FF-73CB0A597550}"/>
              </a:ext>
            </a:extLst>
          </p:cNvPr>
          <p:cNvSpPr/>
          <p:nvPr/>
        </p:nvSpPr>
        <p:spPr>
          <a:xfrm>
            <a:off x="2706508" y="408630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88E88-D1FE-CA2F-A171-4ECAEC41F4E3}"/>
              </a:ext>
            </a:extLst>
          </p:cNvPr>
          <p:cNvSpPr txBox="1"/>
          <p:nvPr/>
        </p:nvSpPr>
        <p:spPr>
          <a:xfrm>
            <a:off x="2658070" y="1617029"/>
            <a:ext cx="7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116C70-1496-13BE-8324-C46FA718CDB0}"/>
                  </a:ext>
                </a:extLst>
              </p:cNvPr>
              <p:cNvSpPr txBox="1"/>
              <p:nvPr/>
            </p:nvSpPr>
            <p:spPr>
              <a:xfrm>
                <a:off x="1663319" y="2997200"/>
                <a:ext cx="92685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116C70-1496-13BE-8324-C46FA718C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319" y="2997200"/>
                <a:ext cx="92685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3DEAA6-02B3-DFDE-F9BC-1DBAB11801E1}"/>
                  </a:ext>
                </a:extLst>
              </p:cNvPr>
              <p:cNvSpPr txBox="1"/>
              <p:nvPr/>
            </p:nvSpPr>
            <p:spPr>
              <a:xfrm>
                <a:off x="3663563" y="2997200"/>
                <a:ext cx="3401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3DEAA6-02B3-DFDE-F9BC-1DBAB1180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563" y="2997200"/>
                <a:ext cx="34015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327DAC-31E7-1537-3911-D89035B3287D}"/>
                  </a:ext>
                </a:extLst>
              </p:cNvPr>
              <p:cNvSpPr txBox="1"/>
              <p:nvPr/>
            </p:nvSpPr>
            <p:spPr>
              <a:xfrm>
                <a:off x="2607270" y="2170255"/>
                <a:ext cx="926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327DAC-31E7-1537-3911-D89035B3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270" y="2170255"/>
                <a:ext cx="92685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F038EA-A7FE-FBAA-8733-9ACD050EC4A0}"/>
                  </a:ext>
                </a:extLst>
              </p:cNvPr>
              <p:cNvSpPr txBox="1"/>
              <p:nvPr/>
            </p:nvSpPr>
            <p:spPr>
              <a:xfrm>
                <a:off x="2632670" y="2796384"/>
                <a:ext cx="926857" cy="56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F038EA-A7FE-FBAA-8733-9ACD050EC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670" y="2796384"/>
                <a:ext cx="926857" cy="562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566CB6-5EF0-A9DC-6BA0-6AB07DCF9C03}"/>
                  </a:ext>
                </a:extLst>
              </p:cNvPr>
              <p:cNvSpPr txBox="1"/>
              <p:nvPr/>
            </p:nvSpPr>
            <p:spPr>
              <a:xfrm>
                <a:off x="2632670" y="3517012"/>
                <a:ext cx="926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566CB6-5EF0-A9DC-6BA0-6AB07DCF9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670" y="3517012"/>
                <a:ext cx="92685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27795E-9A85-0BBC-6F5E-515147DF28B2}"/>
                  </a:ext>
                </a:extLst>
              </p:cNvPr>
              <p:cNvSpPr txBox="1"/>
              <p:nvPr/>
            </p:nvSpPr>
            <p:spPr>
              <a:xfrm>
                <a:off x="2619970" y="4106948"/>
                <a:ext cx="926857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27795E-9A85-0BBC-6F5E-515147DF2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970" y="4106948"/>
                <a:ext cx="926857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AA4B013-FCFF-78DE-DE81-ADE36227AAB8}"/>
              </a:ext>
            </a:extLst>
          </p:cNvPr>
          <p:cNvSpPr txBox="1"/>
          <p:nvPr/>
        </p:nvSpPr>
        <p:spPr>
          <a:xfrm>
            <a:off x="4003721" y="2990387"/>
            <a:ext cx="49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=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0BAB90-9695-0407-252C-822DD71CB34B}"/>
              </a:ext>
            </a:extLst>
          </p:cNvPr>
          <p:cNvSpPr/>
          <p:nvPr/>
        </p:nvSpPr>
        <p:spPr>
          <a:xfrm>
            <a:off x="4613932" y="2045842"/>
            <a:ext cx="675715" cy="2720088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EA8E91-F89E-7369-7C73-6044CF6EFB1E}"/>
              </a:ext>
            </a:extLst>
          </p:cNvPr>
          <p:cNvSpPr/>
          <p:nvPr/>
        </p:nvSpPr>
        <p:spPr>
          <a:xfrm>
            <a:off x="4610026" y="205013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15EFD1-C465-B278-013D-119B3C19D3D7}"/>
              </a:ext>
            </a:extLst>
          </p:cNvPr>
          <p:cNvSpPr/>
          <p:nvPr/>
        </p:nvSpPr>
        <p:spPr>
          <a:xfrm>
            <a:off x="4610026" y="340668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7C20AA-B103-E2CC-37F6-7C4312E9F95F}"/>
              </a:ext>
            </a:extLst>
          </p:cNvPr>
          <p:cNvSpPr/>
          <p:nvPr/>
        </p:nvSpPr>
        <p:spPr>
          <a:xfrm>
            <a:off x="4610026" y="272975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6C14D6-F994-A496-8964-39E593F487D7}"/>
              </a:ext>
            </a:extLst>
          </p:cNvPr>
          <p:cNvSpPr/>
          <p:nvPr/>
        </p:nvSpPr>
        <p:spPr>
          <a:xfrm>
            <a:off x="4610026" y="408630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8AE90D-1483-54C8-606C-1BB99BE44AA7}"/>
              </a:ext>
            </a:extLst>
          </p:cNvPr>
          <p:cNvSpPr txBox="1"/>
          <p:nvPr/>
        </p:nvSpPr>
        <p:spPr>
          <a:xfrm>
            <a:off x="4561588" y="1617029"/>
            <a:ext cx="7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6AECB1-0F11-7AB9-BA7C-508453986E37}"/>
                  </a:ext>
                </a:extLst>
              </p:cNvPr>
              <p:cNvSpPr txBox="1"/>
              <p:nvPr/>
            </p:nvSpPr>
            <p:spPr>
              <a:xfrm>
                <a:off x="4510788" y="2170255"/>
                <a:ext cx="926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6AECB1-0F11-7AB9-BA7C-50845398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788" y="2170255"/>
                <a:ext cx="92685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FD2FA7-640D-F2B9-4507-AB02C026F521}"/>
                  </a:ext>
                </a:extLst>
              </p:cNvPr>
              <p:cNvSpPr txBox="1"/>
              <p:nvPr/>
            </p:nvSpPr>
            <p:spPr>
              <a:xfrm>
                <a:off x="4510788" y="2847038"/>
                <a:ext cx="926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FD2FA7-640D-F2B9-4507-AB02C026F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788" y="2847038"/>
                <a:ext cx="92685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FCD0B45-777A-5F1A-B067-42D37176ABEA}"/>
                  </a:ext>
                </a:extLst>
              </p:cNvPr>
              <p:cNvSpPr txBox="1"/>
              <p:nvPr/>
            </p:nvSpPr>
            <p:spPr>
              <a:xfrm>
                <a:off x="4510788" y="3535953"/>
                <a:ext cx="926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FCD0B45-777A-5F1A-B067-42D37176A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788" y="3535953"/>
                <a:ext cx="92685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03A861-DC2F-C33C-AC33-47CE2A458366}"/>
                  </a:ext>
                </a:extLst>
              </p:cNvPr>
              <p:cNvSpPr txBox="1"/>
              <p:nvPr/>
            </p:nvSpPr>
            <p:spPr>
              <a:xfrm>
                <a:off x="4510788" y="4195287"/>
                <a:ext cx="926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03A861-DC2F-C33C-AC33-47CE2A458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788" y="4195287"/>
                <a:ext cx="92685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D9DDE629-CD91-5E6D-56D2-DA6FCBBAF083}"/>
              </a:ext>
            </a:extLst>
          </p:cNvPr>
          <p:cNvSpPr txBox="1"/>
          <p:nvPr/>
        </p:nvSpPr>
        <p:spPr>
          <a:xfrm>
            <a:off x="6150254" y="2997200"/>
            <a:ext cx="124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sum(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ADE2C8-7549-EE31-62CA-9E989ED9F189}"/>
              </a:ext>
            </a:extLst>
          </p:cNvPr>
          <p:cNvSpPr txBox="1"/>
          <p:nvPr/>
        </p:nvSpPr>
        <p:spPr>
          <a:xfrm>
            <a:off x="8467072" y="2997200"/>
            <a:ext cx="340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22CEB5D-7210-8A89-2884-A3AC0EA454F6}"/>
              </a:ext>
            </a:extLst>
          </p:cNvPr>
          <p:cNvSpPr txBox="1"/>
          <p:nvPr/>
        </p:nvSpPr>
        <p:spPr>
          <a:xfrm>
            <a:off x="8807230" y="2990387"/>
            <a:ext cx="49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=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47978DB-24F6-5510-E730-B3AD20ECD433}"/>
              </a:ext>
            </a:extLst>
          </p:cNvPr>
          <p:cNvSpPr/>
          <p:nvPr/>
        </p:nvSpPr>
        <p:spPr>
          <a:xfrm>
            <a:off x="7560330" y="2045842"/>
            <a:ext cx="675715" cy="2720088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6F3B52E-4134-3652-3368-A5758192FC69}"/>
              </a:ext>
            </a:extLst>
          </p:cNvPr>
          <p:cNvSpPr/>
          <p:nvPr/>
        </p:nvSpPr>
        <p:spPr>
          <a:xfrm>
            <a:off x="7556424" y="205013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DF11DF5-01EC-A648-31DF-32F44EBA26A2}"/>
              </a:ext>
            </a:extLst>
          </p:cNvPr>
          <p:cNvSpPr/>
          <p:nvPr/>
        </p:nvSpPr>
        <p:spPr>
          <a:xfrm>
            <a:off x="7556424" y="340668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C88E9DD-A324-C14D-7370-87A51891AB78}"/>
              </a:ext>
            </a:extLst>
          </p:cNvPr>
          <p:cNvSpPr/>
          <p:nvPr/>
        </p:nvSpPr>
        <p:spPr>
          <a:xfrm>
            <a:off x="7556424" y="272975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8BA81B1-B1E0-6FE3-F0DA-3D769DA732AC}"/>
              </a:ext>
            </a:extLst>
          </p:cNvPr>
          <p:cNvSpPr/>
          <p:nvPr/>
        </p:nvSpPr>
        <p:spPr>
          <a:xfrm>
            <a:off x="7556424" y="408630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4671F0A-3133-1DFB-7FB5-01DEA293C6A9}"/>
              </a:ext>
            </a:extLst>
          </p:cNvPr>
          <p:cNvSpPr txBox="1"/>
          <p:nvPr/>
        </p:nvSpPr>
        <p:spPr>
          <a:xfrm>
            <a:off x="7507986" y="1617029"/>
            <a:ext cx="7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F7B6846-79BA-91EA-7147-520935A708CD}"/>
                  </a:ext>
                </a:extLst>
              </p:cNvPr>
              <p:cNvSpPr txBox="1"/>
              <p:nvPr/>
            </p:nvSpPr>
            <p:spPr>
              <a:xfrm>
                <a:off x="7457186" y="2170255"/>
                <a:ext cx="926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F7B6846-79BA-91EA-7147-520935A7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186" y="2170255"/>
                <a:ext cx="92685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01D359-7A8C-A4D5-94D6-97631AE6E740}"/>
                  </a:ext>
                </a:extLst>
              </p:cNvPr>
              <p:cNvSpPr txBox="1"/>
              <p:nvPr/>
            </p:nvSpPr>
            <p:spPr>
              <a:xfrm>
                <a:off x="7457186" y="2847038"/>
                <a:ext cx="926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01D359-7A8C-A4D5-94D6-97631AE6E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186" y="2847038"/>
                <a:ext cx="92685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D0AD027-30FC-E17B-E444-5DB5637896E4}"/>
                  </a:ext>
                </a:extLst>
              </p:cNvPr>
              <p:cNvSpPr txBox="1"/>
              <p:nvPr/>
            </p:nvSpPr>
            <p:spPr>
              <a:xfrm>
                <a:off x="7457186" y="3535953"/>
                <a:ext cx="926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D0AD027-30FC-E17B-E444-5DB563789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186" y="3535953"/>
                <a:ext cx="92685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D584BC3-2EA0-3255-1C09-554014C07B89}"/>
                  </a:ext>
                </a:extLst>
              </p:cNvPr>
              <p:cNvSpPr txBox="1"/>
              <p:nvPr/>
            </p:nvSpPr>
            <p:spPr>
              <a:xfrm>
                <a:off x="7457186" y="4195287"/>
                <a:ext cx="926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D584BC3-2EA0-3255-1C09-554014C07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186" y="4195287"/>
                <a:ext cx="92685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77">
            <a:extLst>
              <a:ext uri="{FF2B5EF4-FFF2-40B4-BE49-F238E27FC236}">
                <a16:creationId xmlns:a16="http://schemas.microsoft.com/office/drawing/2014/main" id="{F94C9492-B2EC-4187-25E6-319CA111E50F}"/>
              </a:ext>
            </a:extLst>
          </p:cNvPr>
          <p:cNvSpPr/>
          <p:nvPr/>
        </p:nvSpPr>
        <p:spPr>
          <a:xfrm>
            <a:off x="9447407" y="3043741"/>
            <a:ext cx="701512" cy="695411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0424C01-1552-6232-B24A-3F368A5488F6}"/>
              </a:ext>
            </a:extLst>
          </p:cNvPr>
          <p:cNvSpPr/>
          <p:nvPr/>
        </p:nvSpPr>
        <p:spPr>
          <a:xfrm>
            <a:off x="9466216" y="3059531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2EDC83-06D9-09FC-7CD1-4942ABE94FE0}"/>
              </a:ext>
            </a:extLst>
          </p:cNvPr>
          <p:cNvSpPr txBox="1"/>
          <p:nvPr/>
        </p:nvSpPr>
        <p:spPr>
          <a:xfrm>
            <a:off x="9435884" y="2690199"/>
            <a:ext cx="72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E55345F-DD32-12CA-1693-15F2F4318EAD}"/>
                  </a:ext>
                </a:extLst>
              </p:cNvPr>
              <p:cNvSpPr txBox="1"/>
              <p:nvPr/>
            </p:nvSpPr>
            <p:spPr>
              <a:xfrm>
                <a:off x="9380697" y="3173313"/>
                <a:ext cx="926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E55345F-DD32-12CA-1693-15F2F4318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697" y="3173313"/>
                <a:ext cx="926857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28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D35821-D841-0187-873A-874D8055531B}"/>
              </a:ext>
            </a:extLst>
          </p:cNvPr>
          <p:cNvSpPr txBox="1"/>
          <p:nvPr/>
        </p:nvSpPr>
        <p:spPr>
          <a:xfrm>
            <a:off x="2252568" y="3107267"/>
            <a:ext cx="124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plot(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537D3-2053-B827-B514-6B529C12C605}"/>
              </a:ext>
            </a:extLst>
          </p:cNvPr>
          <p:cNvSpPr txBox="1"/>
          <p:nvPr/>
        </p:nvSpPr>
        <p:spPr>
          <a:xfrm>
            <a:off x="4823385" y="3107267"/>
            <a:ext cx="340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938CF4-F155-96F0-171D-8424CC4090FF}"/>
              </a:ext>
            </a:extLst>
          </p:cNvPr>
          <p:cNvSpPr txBox="1"/>
          <p:nvPr/>
        </p:nvSpPr>
        <p:spPr>
          <a:xfrm>
            <a:off x="3332684" y="2969133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7D7788-6353-F14F-9B2B-9C2E5A12C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539" y="3284690"/>
            <a:ext cx="369332" cy="3693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F2BDE2-C082-793C-024D-0B7A40FA330A}"/>
                  </a:ext>
                </a:extLst>
              </p:cNvPr>
              <p:cNvSpPr txBox="1"/>
              <p:nvPr/>
            </p:nvSpPr>
            <p:spPr>
              <a:xfrm>
                <a:off x="3402305" y="3590044"/>
                <a:ext cx="637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F2BDE2-C082-793C-024D-0B7A40FA3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05" y="3590044"/>
                <a:ext cx="637803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A4A5610-DA65-0958-A7B7-4CE8F04FC6A4}"/>
              </a:ext>
            </a:extLst>
          </p:cNvPr>
          <p:cNvSpPr txBox="1"/>
          <p:nvPr/>
        </p:nvSpPr>
        <p:spPr>
          <a:xfrm>
            <a:off x="3965245" y="3414988"/>
            <a:ext cx="287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,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58A59B-BB24-0F57-EDAF-3875DF6E82C7}"/>
              </a:ext>
            </a:extLst>
          </p:cNvPr>
          <p:cNvSpPr txBox="1"/>
          <p:nvPr/>
        </p:nvSpPr>
        <p:spPr>
          <a:xfrm>
            <a:off x="4147226" y="2969133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A6BB69-B6DC-B06E-621D-B5DDD8964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081" y="3284690"/>
            <a:ext cx="369332" cy="3693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0A3BBC-67EB-AF11-F2D3-A1AF02D837FF}"/>
                  </a:ext>
                </a:extLst>
              </p:cNvPr>
              <p:cNvSpPr txBox="1"/>
              <p:nvPr/>
            </p:nvSpPr>
            <p:spPr>
              <a:xfrm>
                <a:off x="4216847" y="3590044"/>
                <a:ext cx="637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0A3BBC-67EB-AF11-F2D3-A1AF02D83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47" y="3590044"/>
                <a:ext cx="63780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E258BD30-44B6-3E78-64F2-94DEAB156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638" y="1751954"/>
            <a:ext cx="3892511" cy="3504645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79EABDA8-D4E1-3742-FB55-14C23BC8CD09}"/>
              </a:ext>
            </a:extLst>
          </p:cNvPr>
          <p:cNvSpPr/>
          <p:nvPr/>
        </p:nvSpPr>
        <p:spPr>
          <a:xfrm>
            <a:off x="5147221" y="3294774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E4DC9FA-5809-B027-6130-8B8A3D853076}"/>
              </a:ext>
            </a:extLst>
          </p:cNvPr>
          <p:cNvSpPr/>
          <p:nvPr/>
        </p:nvSpPr>
        <p:spPr>
          <a:xfrm>
            <a:off x="3388776" y="2995719"/>
            <a:ext cx="655191" cy="89245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FE93D4-F8B4-9247-251A-8133E8033F15}"/>
              </a:ext>
            </a:extLst>
          </p:cNvPr>
          <p:cNvSpPr/>
          <p:nvPr/>
        </p:nvSpPr>
        <p:spPr>
          <a:xfrm>
            <a:off x="4185135" y="2995719"/>
            <a:ext cx="655191" cy="892450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E24D2-0EA4-86BE-EE34-EB1A5184CF79}"/>
              </a:ext>
            </a:extLst>
          </p:cNvPr>
          <p:cNvSpPr txBox="1"/>
          <p:nvPr/>
        </p:nvSpPr>
        <p:spPr>
          <a:xfrm>
            <a:off x="3380535" y="4461975"/>
            <a:ext cx="7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x-axis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C2E905-4F3F-F708-B4D3-5B422978EE71}"/>
              </a:ext>
            </a:extLst>
          </p:cNvPr>
          <p:cNvSpPr txBox="1"/>
          <p:nvPr/>
        </p:nvSpPr>
        <p:spPr>
          <a:xfrm>
            <a:off x="4171524" y="4461975"/>
            <a:ext cx="70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y-axis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9D68E3F-E4D6-2F69-D3B3-E3BB909291F0}"/>
              </a:ext>
            </a:extLst>
          </p:cNvPr>
          <p:cNvSpPr/>
          <p:nvPr/>
        </p:nvSpPr>
        <p:spPr>
          <a:xfrm rot="10800000">
            <a:off x="3606018" y="3948858"/>
            <a:ext cx="254161" cy="51311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D1312987-6E0B-7496-EF7C-6BA305EA05F4}"/>
              </a:ext>
            </a:extLst>
          </p:cNvPr>
          <p:cNvSpPr/>
          <p:nvPr/>
        </p:nvSpPr>
        <p:spPr>
          <a:xfrm rot="10800000">
            <a:off x="4399413" y="3948858"/>
            <a:ext cx="254161" cy="51311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4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113</Words>
  <Application>Microsoft Office PowerPoint</Application>
  <PresentationFormat>Widescreen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5</cp:revision>
  <dcterms:created xsi:type="dcterms:W3CDTF">2022-12-14T01:45:01Z</dcterms:created>
  <dcterms:modified xsi:type="dcterms:W3CDTF">2022-12-14T05:45:26Z</dcterms:modified>
</cp:coreProperties>
</file>