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F3F2F1"/>
    <a:srgbClr val="E6E6E6"/>
    <a:srgbClr val="FCE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100" d="100"/>
          <a:sy n="100" d="100"/>
        </p:scale>
        <p:origin x="91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8467453" y="2895341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2420462" y="398618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2416556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3096177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2416556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3096177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4463082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4459176" y="402915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4452442" y="512524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6465885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6506761" y="512522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6465885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7145506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7173292" y="512522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6458074" y="2656693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6557857" y="2852625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6465885" y="2660990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6454168" y="2660990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2416557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2416556" y="4914767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2885043" y="5099125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2575405" y="5651370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3194682" y="5651370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6465885" y="498346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6465884" y="4985615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6611834" y="5531843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6957200" y="5474068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6759690" y="5195879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2609271" y="18288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4725547" y="1828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6592478" y="1828802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6612610" y="4048333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CE51A24-6991-0312-A392-E5F503DF552B}"/>
              </a:ext>
            </a:extLst>
          </p:cNvPr>
          <p:cNvGrpSpPr/>
          <p:nvPr/>
        </p:nvGrpSpPr>
        <p:grpSpPr>
          <a:xfrm>
            <a:off x="8467451" y="4854034"/>
            <a:ext cx="1352835" cy="1473334"/>
            <a:chOff x="8590966" y="4910442"/>
            <a:chExt cx="1134370" cy="1416925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C14B47-F5C9-502D-3001-4A5D6D9B4D44}"/>
                </a:ext>
              </a:extLst>
            </p:cNvPr>
            <p:cNvSpPr/>
            <p:nvPr/>
          </p:nvSpPr>
          <p:spPr>
            <a:xfrm>
              <a:off x="9521144" y="6055234"/>
              <a:ext cx="204192" cy="20120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6499210F-2B75-8A7B-A1C9-AF71B8C4A8D8}"/>
                </a:ext>
              </a:extLst>
            </p:cNvPr>
            <p:cNvSpPr/>
            <p:nvPr/>
          </p:nvSpPr>
          <p:spPr>
            <a:xfrm>
              <a:off x="8590966" y="5050335"/>
              <a:ext cx="1075229" cy="1004899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6B72DFB7-6EBC-77A4-C8CA-EFB4CDB51AFE}"/>
                </a:ext>
              </a:extLst>
            </p:cNvPr>
            <p:cNvSpPr/>
            <p:nvPr/>
          </p:nvSpPr>
          <p:spPr>
            <a:xfrm>
              <a:off x="8595641" y="6055235"/>
              <a:ext cx="866361" cy="1873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BA70E8F-F7C6-4140-5FE7-59AAB52F3450}"/>
                </a:ext>
              </a:extLst>
            </p:cNvPr>
            <p:cNvSpPr/>
            <p:nvPr/>
          </p:nvSpPr>
          <p:spPr>
            <a:xfrm>
              <a:off x="8595640" y="5035366"/>
              <a:ext cx="1075229" cy="1019868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82724C2-7377-656A-C5F9-B5E5BB8A9E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95640" y="6279340"/>
              <a:ext cx="1129696" cy="0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97D7D04D-0A1E-22C5-F78B-403E38A6C1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95640" y="6034899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D405E43-72F0-285A-64E7-463F21EEDF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16470" y="6038470"/>
              <a:ext cx="1" cy="288897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BDD66128-984C-2FF9-EADC-D499AB6F27C3}"/>
                </a:ext>
              </a:extLst>
            </p:cNvPr>
            <p:cNvCxnSpPr>
              <a:cxnSpLocks/>
            </p:cNvCxnSpPr>
            <p:nvPr/>
          </p:nvCxnSpPr>
          <p:spPr>
            <a:xfrm>
              <a:off x="9443394" y="5307321"/>
              <a:ext cx="0" cy="477598"/>
            </a:xfrm>
            <a:prstGeom prst="line">
              <a:avLst/>
            </a:prstGeom>
            <a:ln w="1143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41640F-3BBA-C5A7-B96B-C1E47F1D1E96}"/>
                </a:ext>
              </a:extLst>
            </p:cNvPr>
            <p:cNvSpPr/>
            <p:nvPr/>
          </p:nvSpPr>
          <p:spPr>
            <a:xfrm>
              <a:off x="9206685" y="5544033"/>
              <a:ext cx="236709" cy="236709"/>
            </a:xfrm>
            <a:prstGeom prst="rect">
              <a:avLst/>
            </a:prstGeom>
            <a:noFill/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3E94AFE-3FB0-62D3-ED20-B76300F4A596}"/>
                </a:ext>
              </a:extLst>
            </p:cNvPr>
            <p:cNvCxnSpPr/>
            <p:nvPr/>
          </p:nvCxnSpPr>
          <p:spPr>
            <a:xfrm>
              <a:off x="8859425" y="4960516"/>
              <a:ext cx="0" cy="1075137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541F909-63BF-38A8-787C-8305988B02E1}"/>
                </a:ext>
              </a:extLst>
            </p:cNvPr>
            <p:cNvSpPr/>
            <p:nvPr/>
          </p:nvSpPr>
          <p:spPr>
            <a:xfrm rot="10800000" flipH="1">
              <a:off x="8756138" y="4910442"/>
              <a:ext cx="291509" cy="579635"/>
            </a:xfrm>
            <a:custGeom>
              <a:avLst/>
              <a:gdLst>
                <a:gd name="connsiteX0" fmla="*/ 1 w 980033"/>
                <a:gd name="connsiteY0" fmla="*/ 1948690 h 1948690"/>
                <a:gd name="connsiteX1" fmla="*/ 980033 w 980033"/>
                <a:gd name="connsiteY1" fmla="*/ 1948690 h 1948690"/>
                <a:gd name="connsiteX2" fmla="*/ 980033 w 980033"/>
                <a:gd name="connsiteY2" fmla="*/ 410430 h 1948690"/>
                <a:gd name="connsiteX3" fmla="*/ 980032 w 980033"/>
                <a:gd name="connsiteY3" fmla="*/ 410430 h 1948690"/>
                <a:gd name="connsiteX4" fmla="*/ 980032 w 980033"/>
                <a:gd name="connsiteY4" fmla="*/ 0 h 1948690"/>
                <a:gd name="connsiteX5" fmla="*/ 485176 w 980033"/>
                <a:gd name="connsiteY5" fmla="*/ 410430 h 1948690"/>
                <a:gd name="connsiteX6" fmla="*/ 484345 w 980033"/>
                <a:gd name="connsiteY6" fmla="*/ 410430 h 1948690"/>
                <a:gd name="connsiteX7" fmla="*/ 0 w 980033"/>
                <a:gd name="connsiteY7" fmla="*/ 0 h 1948690"/>
                <a:gd name="connsiteX8" fmla="*/ 0 w 980033"/>
                <a:gd name="connsiteY8" fmla="*/ 410430 h 1948690"/>
                <a:gd name="connsiteX9" fmla="*/ 1 w 980033"/>
                <a:gd name="connsiteY9" fmla="*/ 410430 h 1948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80033" h="1948690">
                  <a:moveTo>
                    <a:pt x="1" y="1948690"/>
                  </a:moveTo>
                  <a:lnTo>
                    <a:pt x="980033" y="1948690"/>
                  </a:lnTo>
                  <a:lnTo>
                    <a:pt x="980033" y="410430"/>
                  </a:lnTo>
                  <a:lnTo>
                    <a:pt x="980032" y="410430"/>
                  </a:lnTo>
                  <a:lnTo>
                    <a:pt x="980032" y="0"/>
                  </a:lnTo>
                  <a:lnTo>
                    <a:pt x="485176" y="410430"/>
                  </a:lnTo>
                  <a:lnTo>
                    <a:pt x="484345" y="410430"/>
                  </a:lnTo>
                  <a:lnTo>
                    <a:pt x="0" y="0"/>
                  </a:lnTo>
                  <a:lnTo>
                    <a:pt x="0" y="410430"/>
                  </a:lnTo>
                  <a:lnTo>
                    <a:pt x="1" y="410430"/>
                  </a:ln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200"/>
            </a:p>
          </p:txBody>
        </p: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8586677" y="6374686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2488310" y="6317125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6353451" y="6317125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68B2442-754F-73DC-953E-4E14223C865E}"/>
              </a:ext>
            </a:extLst>
          </p:cNvPr>
          <p:cNvGrpSpPr/>
          <p:nvPr/>
        </p:nvGrpSpPr>
        <p:grpSpPr>
          <a:xfrm>
            <a:off x="8462341" y="415016"/>
            <a:ext cx="1347525" cy="1756675"/>
            <a:chOff x="8462341" y="4989890"/>
            <a:chExt cx="1347525" cy="17566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06992F-930F-768B-3CB7-822497DA19DC}"/>
                </a:ext>
              </a:extLst>
            </p:cNvPr>
            <p:cNvSpPr/>
            <p:nvPr/>
          </p:nvSpPr>
          <p:spPr>
            <a:xfrm>
              <a:off x="8462342" y="4989890"/>
              <a:ext cx="1347524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870B86F-55BD-CB32-087E-20C06C4B9430}"/>
                </a:ext>
              </a:extLst>
            </p:cNvPr>
            <p:cNvSpPr/>
            <p:nvPr/>
          </p:nvSpPr>
          <p:spPr>
            <a:xfrm>
              <a:off x="8462341" y="4992038"/>
              <a:ext cx="1347524" cy="1331509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E5AFD7-3613-75FB-D7F3-DFBA303A14C0}"/>
                </a:ext>
              </a:extLst>
            </p:cNvPr>
            <p:cNvSpPr txBox="1"/>
            <p:nvPr/>
          </p:nvSpPr>
          <p:spPr>
            <a:xfrm>
              <a:off x="8723650" y="6377233"/>
              <a:ext cx="82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Logical</a:t>
              </a: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08F898-A61D-88CA-93CC-05079C0E8CB2}"/>
                </a:ext>
              </a:extLst>
            </p:cNvPr>
            <p:cNvSpPr/>
            <p:nvPr/>
          </p:nvSpPr>
          <p:spPr>
            <a:xfrm rot="2693785">
              <a:off x="8937259" y="5146103"/>
              <a:ext cx="460343" cy="851247"/>
            </a:xfrm>
            <a:custGeom>
              <a:avLst/>
              <a:gdLst>
                <a:gd name="connsiteX0" fmla="*/ 621374 w 903556"/>
                <a:gd name="connsiteY0" fmla="*/ 16614 h 1670818"/>
                <a:gd name="connsiteX1" fmla="*/ 653247 w 903556"/>
                <a:gd name="connsiteY1" fmla="*/ 2827 h 1670818"/>
                <a:gd name="connsiteX2" fmla="*/ 834709 w 903556"/>
                <a:gd name="connsiteY2" fmla="*/ 5 h 1670818"/>
                <a:gd name="connsiteX3" fmla="*/ 880782 w 903556"/>
                <a:gd name="connsiteY3" fmla="*/ 44667 h 1670818"/>
                <a:gd name="connsiteX4" fmla="*/ 903556 w 903556"/>
                <a:gd name="connsiteY4" fmla="*/ 1508897 h 1670818"/>
                <a:gd name="connsiteX5" fmla="*/ 900113 w 903556"/>
                <a:gd name="connsiteY5" fmla="*/ 1517588 h 1670818"/>
                <a:gd name="connsiteX6" fmla="*/ 900113 w 903556"/>
                <a:gd name="connsiteY6" fmla="*/ 1628907 h 1670818"/>
                <a:gd name="connsiteX7" fmla="*/ 858202 w 903556"/>
                <a:gd name="connsiteY7" fmla="*/ 1670818 h 1670818"/>
                <a:gd name="connsiteX8" fmla="*/ 41911 w 903556"/>
                <a:gd name="connsiteY8" fmla="*/ 1670818 h 1670818"/>
                <a:gd name="connsiteX9" fmla="*/ 0 w 903556"/>
                <a:gd name="connsiteY9" fmla="*/ 1628907 h 1670818"/>
                <a:gd name="connsiteX10" fmla="*/ 0 w 903556"/>
                <a:gd name="connsiteY10" fmla="*/ 1461268 h 1670818"/>
                <a:gd name="connsiteX11" fmla="*/ 41911 w 903556"/>
                <a:gd name="connsiteY11" fmla="*/ 1419357 h 1670818"/>
                <a:gd name="connsiteX12" fmla="*/ 629900 w 903556"/>
                <a:gd name="connsiteY12" fmla="*/ 1419357 h 1670818"/>
                <a:gd name="connsiteX13" fmla="*/ 608585 w 903556"/>
                <a:gd name="connsiteY13" fmla="*/ 48900 h 1670818"/>
                <a:gd name="connsiteX14" fmla="*/ 621374 w 903556"/>
                <a:gd name="connsiteY14" fmla="*/ 16614 h 1670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3556" h="1670818">
                  <a:moveTo>
                    <a:pt x="621374" y="16614"/>
                  </a:moveTo>
                  <a:cubicBezTo>
                    <a:pt x="629456" y="8276"/>
                    <a:pt x="640719" y="3022"/>
                    <a:pt x="653247" y="2827"/>
                  </a:cubicBezTo>
                  <a:lnTo>
                    <a:pt x="834709" y="5"/>
                  </a:lnTo>
                  <a:cubicBezTo>
                    <a:pt x="859765" y="-385"/>
                    <a:pt x="880393" y="19611"/>
                    <a:pt x="880782" y="44667"/>
                  </a:cubicBezTo>
                  <a:lnTo>
                    <a:pt x="903556" y="1508897"/>
                  </a:lnTo>
                  <a:lnTo>
                    <a:pt x="900113" y="1517588"/>
                  </a:lnTo>
                  <a:lnTo>
                    <a:pt x="900113" y="1628907"/>
                  </a:lnTo>
                  <a:cubicBezTo>
                    <a:pt x="900113" y="1652054"/>
                    <a:pt x="881349" y="1670818"/>
                    <a:pt x="858202" y="1670818"/>
                  </a:cubicBezTo>
                  <a:lnTo>
                    <a:pt x="41911" y="1670818"/>
                  </a:lnTo>
                  <a:cubicBezTo>
                    <a:pt x="18764" y="1670818"/>
                    <a:pt x="0" y="1652054"/>
                    <a:pt x="0" y="1628907"/>
                  </a:cubicBezTo>
                  <a:lnTo>
                    <a:pt x="0" y="1461268"/>
                  </a:lnTo>
                  <a:cubicBezTo>
                    <a:pt x="0" y="1438121"/>
                    <a:pt x="18764" y="1419357"/>
                    <a:pt x="41911" y="1419357"/>
                  </a:cubicBezTo>
                  <a:lnTo>
                    <a:pt x="629900" y="1419357"/>
                  </a:lnTo>
                  <a:lnTo>
                    <a:pt x="608585" y="48900"/>
                  </a:lnTo>
                  <a:cubicBezTo>
                    <a:pt x="608391" y="36372"/>
                    <a:pt x="613292" y="24951"/>
                    <a:pt x="621374" y="16614"/>
                  </a:cubicBezTo>
                  <a:close/>
                </a:path>
              </a:pathLst>
            </a:custGeom>
            <a:solidFill>
              <a:srgbClr val="2F528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66329B5-FF81-0204-BB70-1ED6AF0B49A9}"/>
              </a:ext>
            </a:extLst>
          </p:cNvPr>
          <p:cNvGrpSpPr/>
          <p:nvPr/>
        </p:nvGrpSpPr>
        <p:grpSpPr>
          <a:xfrm>
            <a:off x="8467455" y="2618510"/>
            <a:ext cx="2592723" cy="2488670"/>
            <a:chOff x="8467455" y="2618510"/>
            <a:chExt cx="2592723" cy="2488670"/>
          </a:xfrm>
        </p:grpSpPr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CAE31BA-3DDE-B411-F551-D461274338B5}"/>
                </a:ext>
              </a:extLst>
            </p:cNvPr>
            <p:cNvSpPr/>
            <p:nvPr/>
          </p:nvSpPr>
          <p:spPr>
            <a:xfrm>
              <a:off x="8472083" y="2618510"/>
              <a:ext cx="1282123" cy="1335806"/>
            </a:xfrm>
            <a:prstGeom prst="rect">
              <a:avLst/>
            </a:prstGeom>
            <a:gradFill>
              <a:gsLst>
                <a:gs pos="43000">
                  <a:srgbClr val="FBEFA0"/>
                </a:gs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FCEE9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F2C02136-28DF-3DEA-717D-B71FEB2483AE}"/>
                </a:ext>
              </a:extLst>
            </p:cNvPr>
            <p:cNvSpPr/>
            <p:nvPr/>
          </p:nvSpPr>
          <p:spPr>
            <a:xfrm>
              <a:off x="8468461" y="2622807"/>
              <a:ext cx="1293272" cy="1359242"/>
            </a:xfrm>
            <a:prstGeom prst="rect">
              <a:avLst/>
            </a:prstGeom>
            <a:noFill/>
            <a:ln w="1174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ECF1D99-3CD7-F392-E85E-4020224CCA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3205" y="382373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732FE87-4657-4E7F-3EFB-2BE22920D3D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630635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C012D5F-134A-4647-5D5F-DA4A4F3E5CDC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338548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866685A-864A-5826-AAE0-649224E5A7E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5704" y="3046462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FC053F2-EC7A-E414-366D-3E50E458A59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567615" y="2762324"/>
              <a:ext cx="0" cy="196498"/>
            </a:xfrm>
            <a:prstGeom prst="line">
              <a:avLst/>
            </a:prstGeom>
            <a:ln w="117475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BF87443-BDC7-C993-AD95-22333F5F6B5C}"/>
                </a:ext>
              </a:extLst>
            </p:cNvPr>
            <p:cNvGrpSpPr/>
            <p:nvPr/>
          </p:nvGrpSpPr>
          <p:grpSpPr>
            <a:xfrm>
              <a:off x="9099431" y="3182674"/>
              <a:ext cx="865659" cy="865659"/>
              <a:chOff x="7868443" y="3217657"/>
              <a:chExt cx="999508" cy="999508"/>
            </a:xfrm>
          </p:grpSpPr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77359981-F919-2C5E-2FF8-E2ECDEC9C1FB}"/>
                  </a:ext>
                </a:extLst>
              </p:cNvPr>
              <p:cNvSpPr/>
              <p:nvPr/>
            </p:nvSpPr>
            <p:spPr>
              <a:xfrm>
                <a:off x="7868443" y="3217657"/>
                <a:ext cx="999508" cy="999508"/>
              </a:xfrm>
              <a:prstGeom prst="ellipse">
                <a:avLst/>
              </a:prstGeom>
              <a:gradFill>
                <a:gsLst>
                  <a:gs pos="0">
                    <a:schemeClr val="tx2">
                      <a:lumMod val="60000"/>
                      <a:lumOff val="4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2700000" scaled="0"/>
              </a:gradFill>
              <a:ln w="114300">
                <a:solidFill>
                  <a:srgbClr val="2F528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2C2045F2-A3D4-0A1E-3E53-73AAC63AD46B}"/>
                  </a:ext>
                </a:extLst>
              </p:cNvPr>
              <p:cNvGrpSpPr/>
              <p:nvPr/>
            </p:nvGrpSpPr>
            <p:grpSpPr>
              <a:xfrm>
                <a:off x="8367869" y="3389512"/>
                <a:ext cx="332890" cy="332890"/>
                <a:chOff x="8366962" y="3391641"/>
                <a:chExt cx="332890" cy="332890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B457A082-3AFF-0A45-0FE1-F40CFB31B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68197" y="3391641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4605FFD8-F64C-AD1B-2FEB-1FF81BF6D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8530084" y="3529363"/>
                  <a:ext cx="6645" cy="332890"/>
                </a:xfrm>
                <a:prstGeom prst="line">
                  <a:avLst/>
                </a:prstGeom>
                <a:ln w="63500">
                  <a:solidFill>
                    <a:srgbClr val="2F528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CF6B9A74-12E2-B751-D315-5D40418DC5A1}"/>
                </a:ext>
              </a:extLst>
            </p:cNvPr>
            <p:cNvSpPr txBox="1"/>
            <p:nvPr/>
          </p:nvSpPr>
          <p:spPr>
            <a:xfrm>
              <a:off x="8542513" y="4048333"/>
              <a:ext cx="11576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timeseries</a:t>
              </a:r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484A9FE4-6CBD-C820-9830-DB4B08C1F91F}"/>
                </a:ext>
              </a:extLst>
            </p:cNvPr>
            <p:cNvSpPr/>
            <p:nvPr/>
          </p:nvSpPr>
          <p:spPr>
            <a:xfrm>
              <a:off x="8512255" y="2860572"/>
              <a:ext cx="2547923" cy="2246608"/>
            </a:xfrm>
            <a:prstGeom prst="arc">
              <a:avLst>
                <a:gd name="adj1" fmla="val 10778599"/>
                <a:gd name="adj2" fmla="val 16182465"/>
              </a:avLst>
            </a:prstGeom>
            <a:ln w="762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6</cp:revision>
  <dcterms:created xsi:type="dcterms:W3CDTF">2022-12-09T06:59:29Z</dcterms:created>
  <dcterms:modified xsi:type="dcterms:W3CDTF">2022-12-14T01:14:06Z</dcterms:modified>
</cp:coreProperties>
</file>