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43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3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95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645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40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1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39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29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4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512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83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11CBF-0EF4-4A18-AA19-0C800731374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5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11CBF-0EF4-4A18-AA19-0C800731374E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07098-A5AA-4CC8-AA52-F0CDC65B05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8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048DF74-5E5E-4CB8-86FF-80D42183DF68}"/>
              </a:ext>
            </a:extLst>
          </p:cNvPr>
          <p:cNvCxnSpPr/>
          <p:nvPr/>
        </p:nvCxnSpPr>
        <p:spPr>
          <a:xfrm>
            <a:off x="1020932" y="4208016"/>
            <a:ext cx="727968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F1934DE-E570-4214-9B15-4FA9BCADD148}"/>
              </a:ext>
            </a:extLst>
          </p:cNvPr>
          <p:cNvCxnSpPr/>
          <p:nvPr/>
        </p:nvCxnSpPr>
        <p:spPr>
          <a:xfrm>
            <a:off x="1473694" y="3968318"/>
            <a:ext cx="0" cy="514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064F863-9824-4F7E-BC19-817AD5FCA1EC}"/>
              </a:ext>
            </a:extLst>
          </p:cNvPr>
          <p:cNvCxnSpPr/>
          <p:nvPr/>
        </p:nvCxnSpPr>
        <p:spPr>
          <a:xfrm>
            <a:off x="7510509" y="3968318"/>
            <a:ext cx="0" cy="514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C6BEE3-45C9-48D2-8CBC-780F4116447E}"/>
              </a:ext>
            </a:extLst>
          </p:cNvPr>
          <p:cNvSpPr txBox="1"/>
          <p:nvPr/>
        </p:nvSpPr>
        <p:spPr>
          <a:xfrm>
            <a:off x="1145220" y="44832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현재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9EF6EA-FFF8-40EF-93DB-618165D68796}"/>
              </a:ext>
            </a:extLst>
          </p:cNvPr>
          <p:cNvSpPr txBox="1"/>
          <p:nvPr/>
        </p:nvSpPr>
        <p:spPr>
          <a:xfrm>
            <a:off x="7107442" y="448322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년 뒤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A127D0C-EC26-4CE3-9068-6F2B3AD119BB}"/>
              </a:ext>
            </a:extLst>
          </p:cNvPr>
          <p:cNvSpPr/>
          <p:nvPr/>
        </p:nvSpPr>
        <p:spPr>
          <a:xfrm>
            <a:off x="930105" y="2723945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E33B9DA-EB3B-4332-BE24-7BAF31F9546E}"/>
              </a:ext>
            </a:extLst>
          </p:cNvPr>
          <p:cNvSpPr/>
          <p:nvPr/>
        </p:nvSpPr>
        <p:spPr>
          <a:xfrm>
            <a:off x="6972229" y="2723945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E1F3B5-CFEE-43DC-820C-44C5297DF226}"/>
              </a:ext>
            </a:extLst>
          </p:cNvPr>
          <p:cNvSpPr/>
          <p:nvPr/>
        </p:nvSpPr>
        <p:spPr>
          <a:xfrm>
            <a:off x="6972229" y="1449092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원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451B0A6-A608-438D-B326-3F89E2B12E22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010105" y="1989092"/>
            <a:ext cx="4962124" cy="1274853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E3EB3377-48AC-42F8-A248-90C5D79C4507}"/>
              </a:ext>
            </a:extLst>
          </p:cNvPr>
          <p:cNvSpPr/>
          <p:nvPr/>
        </p:nvSpPr>
        <p:spPr>
          <a:xfrm rot="4455555">
            <a:off x="6682934" y="1923716"/>
            <a:ext cx="204550" cy="2599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01F5A2A-90DC-468D-9907-F0F5245331CC}"/>
              </a:ext>
            </a:extLst>
          </p:cNvPr>
          <p:cNvGrpSpPr/>
          <p:nvPr/>
        </p:nvGrpSpPr>
        <p:grpSpPr>
          <a:xfrm>
            <a:off x="2010105" y="3190432"/>
            <a:ext cx="4962124" cy="204550"/>
            <a:chOff x="2010105" y="3190432"/>
            <a:chExt cx="4962124" cy="204550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A6DFE7F6-4576-450F-BD81-27F73D44137A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2010105" y="3263945"/>
              <a:ext cx="4962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658BCA55-3BE5-4DCD-9D17-A7B43D120E90}"/>
                </a:ext>
              </a:extLst>
            </p:cNvPr>
            <p:cNvSpPr/>
            <p:nvPr/>
          </p:nvSpPr>
          <p:spPr>
            <a:xfrm rot="5400000">
              <a:off x="6674760" y="3162735"/>
              <a:ext cx="204550" cy="25994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6DCD031-683C-41F3-BA61-A71BE26F4596}"/>
              </a:ext>
            </a:extLst>
          </p:cNvPr>
          <p:cNvSpPr txBox="1"/>
          <p:nvPr/>
        </p:nvSpPr>
        <p:spPr>
          <a:xfrm>
            <a:off x="1145220" y="5034986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/>
              <a:t>1</a:t>
            </a:r>
            <a:r>
              <a:rPr lang="ko-KR" altLang="en-US" sz="2400" b="1" dirty="0"/>
              <a:t>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BF8A1E-4B47-431F-9794-CB83CF0275D2}"/>
              </a:ext>
            </a:extLst>
          </p:cNvPr>
          <p:cNvSpPr txBox="1"/>
          <p:nvPr/>
        </p:nvSpPr>
        <p:spPr>
          <a:xfrm>
            <a:off x="7186542" y="5034986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</a:t>
            </a:r>
            <a:r>
              <a:rPr lang="ko-KR" altLang="en-US" sz="2400" b="1" dirty="0"/>
              <a:t>원</a:t>
            </a:r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CBB2E81B-C0D5-4FB9-AB9F-2FDCCAC3BB8C}"/>
              </a:ext>
            </a:extLst>
          </p:cNvPr>
          <p:cNvSpPr/>
          <p:nvPr/>
        </p:nvSpPr>
        <p:spPr>
          <a:xfrm rot="10800000">
            <a:off x="1766656" y="4852555"/>
            <a:ext cx="5610688" cy="944046"/>
          </a:xfrm>
          <a:prstGeom prst="arc">
            <a:avLst>
              <a:gd name="adj1" fmla="val 10990092"/>
              <a:gd name="adj2" fmla="val 21456843"/>
            </a:avLst>
          </a:prstGeom>
          <a:ln w="57150">
            <a:solidFill>
              <a:schemeClr val="bg1">
                <a:lumMod val="6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7F6F3-13DA-4C46-8CB9-91DC54CCF8E6}"/>
              </a:ext>
            </a:extLst>
          </p:cNvPr>
          <p:cNvSpPr txBox="1"/>
          <p:nvPr/>
        </p:nvSpPr>
        <p:spPr>
          <a:xfrm>
            <a:off x="3964302" y="589477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100% </a:t>
            </a:r>
            <a:r>
              <a:rPr lang="ko-KR" altLang="en-US" dirty="0"/>
              <a:t>성장</a:t>
            </a:r>
          </a:p>
        </p:txBody>
      </p:sp>
    </p:spTree>
    <p:extLst>
      <p:ext uri="{BB962C8B-B14F-4D97-AF65-F5344CB8AC3E}">
        <p14:creationId xmlns:p14="http://schemas.microsoft.com/office/powerpoint/2010/main" val="321024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048DF74-5E5E-4CB8-86FF-80D42183DF68}"/>
              </a:ext>
            </a:extLst>
          </p:cNvPr>
          <p:cNvCxnSpPr/>
          <p:nvPr/>
        </p:nvCxnSpPr>
        <p:spPr>
          <a:xfrm>
            <a:off x="1020932" y="4208016"/>
            <a:ext cx="727968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F1934DE-E570-4214-9B15-4FA9BCADD148}"/>
              </a:ext>
            </a:extLst>
          </p:cNvPr>
          <p:cNvCxnSpPr/>
          <p:nvPr/>
        </p:nvCxnSpPr>
        <p:spPr>
          <a:xfrm>
            <a:off x="1473694" y="3968318"/>
            <a:ext cx="0" cy="514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064F863-9824-4F7E-BC19-817AD5FCA1EC}"/>
              </a:ext>
            </a:extLst>
          </p:cNvPr>
          <p:cNvCxnSpPr/>
          <p:nvPr/>
        </p:nvCxnSpPr>
        <p:spPr>
          <a:xfrm>
            <a:off x="7510509" y="3968318"/>
            <a:ext cx="0" cy="514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C6BEE3-45C9-48D2-8CBC-780F4116447E}"/>
              </a:ext>
            </a:extLst>
          </p:cNvPr>
          <p:cNvSpPr txBox="1"/>
          <p:nvPr/>
        </p:nvSpPr>
        <p:spPr>
          <a:xfrm>
            <a:off x="1158493" y="4483223"/>
            <a:ext cx="61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Now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9EF6EA-FFF8-40EF-93DB-618165D68796}"/>
              </a:ext>
            </a:extLst>
          </p:cNvPr>
          <p:cNvSpPr txBox="1"/>
          <p:nvPr/>
        </p:nvSpPr>
        <p:spPr>
          <a:xfrm>
            <a:off x="6892354" y="4483223"/>
            <a:ext cx="124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 year later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A127D0C-EC26-4CE3-9068-6F2B3AD119BB}"/>
              </a:ext>
            </a:extLst>
          </p:cNvPr>
          <p:cNvSpPr/>
          <p:nvPr/>
        </p:nvSpPr>
        <p:spPr>
          <a:xfrm>
            <a:off x="930105" y="2723945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$1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E33B9DA-EB3B-4332-BE24-7BAF31F9546E}"/>
              </a:ext>
            </a:extLst>
          </p:cNvPr>
          <p:cNvSpPr/>
          <p:nvPr/>
        </p:nvSpPr>
        <p:spPr>
          <a:xfrm>
            <a:off x="6972229" y="2723945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$1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E1F3B5-CFEE-43DC-820C-44C5297DF226}"/>
              </a:ext>
            </a:extLst>
          </p:cNvPr>
          <p:cNvSpPr/>
          <p:nvPr/>
        </p:nvSpPr>
        <p:spPr>
          <a:xfrm>
            <a:off x="6972229" y="1449092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$1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451B0A6-A608-438D-B326-3F89E2B12E22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 flipV="1">
            <a:off x="2010105" y="1989092"/>
            <a:ext cx="4962124" cy="1274853"/>
          </a:xfrm>
          <a:prstGeom prst="straightConnector1">
            <a:avLst/>
          </a:prstGeom>
          <a:ln w="28575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E3EB3377-48AC-42F8-A248-90C5D79C4507}"/>
              </a:ext>
            </a:extLst>
          </p:cNvPr>
          <p:cNvSpPr/>
          <p:nvPr/>
        </p:nvSpPr>
        <p:spPr>
          <a:xfrm rot="4455555">
            <a:off x="6682934" y="1923716"/>
            <a:ext cx="204550" cy="25994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01F5A2A-90DC-468D-9907-F0F5245331CC}"/>
              </a:ext>
            </a:extLst>
          </p:cNvPr>
          <p:cNvGrpSpPr/>
          <p:nvPr/>
        </p:nvGrpSpPr>
        <p:grpSpPr>
          <a:xfrm>
            <a:off x="2010105" y="3190432"/>
            <a:ext cx="4962124" cy="204550"/>
            <a:chOff x="2010105" y="3190432"/>
            <a:chExt cx="4962124" cy="204550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A6DFE7F6-4576-450F-BD81-27F73D44137A}"/>
                </a:ext>
              </a:extLst>
            </p:cNvPr>
            <p:cNvCxnSpPr>
              <a:stCxn id="11" idx="6"/>
              <a:endCxn id="12" idx="2"/>
            </p:cNvCxnSpPr>
            <p:nvPr/>
          </p:nvCxnSpPr>
          <p:spPr>
            <a:xfrm>
              <a:off x="2010105" y="3263945"/>
              <a:ext cx="49621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658BCA55-3BE5-4DCD-9D17-A7B43D120E90}"/>
                </a:ext>
              </a:extLst>
            </p:cNvPr>
            <p:cNvSpPr/>
            <p:nvPr/>
          </p:nvSpPr>
          <p:spPr>
            <a:xfrm rot="5400000">
              <a:off x="6674760" y="3162735"/>
              <a:ext cx="204550" cy="25994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6DCD031-683C-41F3-BA61-A71BE26F4596}"/>
              </a:ext>
            </a:extLst>
          </p:cNvPr>
          <p:cNvSpPr txBox="1"/>
          <p:nvPr/>
        </p:nvSpPr>
        <p:spPr>
          <a:xfrm>
            <a:off x="1145220" y="503498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$1</a:t>
            </a:r>
            <a:endParaRPr lang="ko-KR" altLang="en-US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BF8A1E-4B47-431F-9794-CB83CF0275D2}"/>
              </a:ext>
            </a:extLst>
          </p:cNvPr>
          <p:cNvSpPr txBox="1"/>
          <p:nvPr/>
        </p:nvSpPr>
        <p:spPr>
          <a:xfrm>
            <a:off x="7186542" y="503498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$2</a:t>
            </a:r>
            <a:endParaRPr lang="ko-KR" altLang="en-US" sz="2400" b="1" dirty="0"/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CBB2E81B-C0D5-4FB9-AB9F-2FDCCAC3BB8C}"/>
              </a:ext>
            </a:extLst>
          </p:cNvPr>
          <p:cNvSpPr/>
          <p:nvPr/>
        </p:nvSpPr>
        <p:spPr>
          <a:xfrm rot="10800000">
            <a:off x="1766656" y="4852555"/>
            <a:ext cx="5610688" cy="944046"/>
          </a:xfrm>
          <a:prstGeom prst="arc">
            <a:avLst>
              <a:gd name="adj1" fmla="val 10990092"/>
              <a:gd name="adj2" fmla="val 21456843"/>
            </a:avLst>
          </a:prstGeom>
          <a:ln w="57150">
            <a:solidFill>
              <a:schemeClr val="bg1">
                <a:lumMod val="6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7F6F3-13DA-4C46-8CB9-91DC54CCF8E6}"/>
              </a:ext>
            </a:extLst>
          </p:cNvPr>
          <p:cNvSpPr txBox="1"/>
          <p:nvPr/>
        </p:nvSpPr>
        <p:spPr>
          <a:xfrm>
            <a:off x="3900931" y="5894772"/>
            <a:ext cx="146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100% Growth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24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048DF74-5E5E-4CB8-86FF-80D42183DF68}"/>
              </a:ext>
            </a:extLst>
          </p:cNvPr>
          <p:cNvCxnSpPr/>
          <p:nvPr/>
        </p:nvCxnSpPr>
        <p:spPr>
          <a:xfrm>
            <a:off x="1020932" y="4703027"/>
            <a:ext cx="727968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F1934DE-E570-4214-9B15-4FA9BCADD148}"/>
              </a:ext>
            </a:extLst>
          </p:cNvPr>
          <p:cNvCxnSpPr/>
          <p:nvPr/>
        </p:nvCxnSpPr>
        <p:spPr>
          <a:xfrm>
            <a:off x="1473694" y="4463329"/>
            <a:ext cx="0" cy="514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C6BEE3-45C9-48D2-8CBC-780F4116447E}"/>
              </a:ext>
            </a:extLst>
          </p:cNvPr>
          <p:cNvSpPr txBox="1"/>
          <p:nvPr/>
        </p:nvSpPr>
        <p:spPr>
          <a:xfrm>
            <a:off x="1145220" y="49782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현재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A127D0C-EC26-4CE3-9068-6F2B3AD119BB}"/>
              </a:ext>
            </a:extLst>
          </p:cNvPr>
          <p:cNvSpPr/>
          <p:nvPr/>
        </p:nvSpPr>
        <p:spPr>
          <a:xfrm>
            <a:off x="945345" y="3234196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원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064F863-9824-4F7E-BC19-817AD5FCA1EC}"/>
              </a:ext>
            </a:extLst>
          </p:cNvPr>
          <p:cNvCxnSpPr/>
          <p:nvPr/>
        </p:nvCxnSpPr>
        <p:spPr>
          <a:xfrm>
            <a:off x="7510509" y="4463329"/>
            <a:ext cx="0" cy="514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9EF6EA-FFF8-40EF-93DB-618165D68796}"/>
              </a:ext>
            </a:extLst>
          </p:cNvPr>
          <p:cNvSpPr txBox="1"/>
          <p:nvPr/>
        </p:nvSpPr>
        <p:spPr>
          <a:xfrm>
            <a:off x="7107442" y="497823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년 뒤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E33B9DA-EB3B-4332-BE24-7BAF31F9546E}"/>
              </a:ext>
            </a:extLst>
          </p:cNvPr>
          <p:cNvSpPr/>
          <p:nvPr/>
        </p:nvSpPr>
        <p:spPr>
          <a:xfrm>
            <a:off x="6987469" y="3234196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E1F3B5-CFEE-43DC-820C-44C5297DF226}"/>
              </a:ext>
            </a:extLst>
          </p:cNvPr>
          <p:cNvSpPr/>
          <p:nvPr/>
        </p:nvSpPr>
        <p:spPr>
          <a:xfrm>
            <a:off x="7145869" y="2360843"/>
            <a:ext cx="763200" cy="763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0.5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92D3612-DC5E-4C36-9D13-0353C9060E14}"/>
              </a:ext>
            </a:extLst>
          </p:cNvPr>
          <p:cNvSpPr/>
          <p:nvPr/>
        </p:nvSpPr>
        <p:spPr>
          <a:xfrm>
            <a:off x="7145869" y="1484050"/>
            <a:ext cx="763200" cy="763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0.5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14726C9-1BC5-43C7-B04D-3F847854E625}"/>
              </a:ext>
            </a:extLst>
          </p:cNvPr>
          <p:cNvSpPr/>
          <p:nvPr/>
        </p:nvSpPr>
        <p:spPr>
          <a:xfrm>
            <a:off x="7257469" y="83733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.25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602A4-7DDB-49E0-8A2C-B43D61452AC8}"/>
              </a:ext>
            </a:extLst>
          </p:cNvPr>
          <p:cNvSpPr txBox="1"/>
          <p:nvPr/>
        </p:nvSpPr>
        <p:spPr>
          <a:xfrm>
            <a:off x="7701181" y="64567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0.25</a:t>
            </a:r>
            <a:endParaRPr lang="ko-KR" altLang="en-US" sz="2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5AE3287-1A33-4CA0-A988-68ABF63144AA}"/>
              </a:ext>
            </a:extLst>
          </p:cNvPr>
          <p:cNvSpPr/>
          <p:nvPr/>
        </p:nvSpPr>
        <p:spPr>
          <a:xfrm>
            <a:off x="3966407" y="3234196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1</a:t>
            </a:r>
            <a:r>
              <a:rPr lang="ko-KR" altLang="en-US" sz="28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D0CB17-0D43-409B-96FF-698980383B1E}"/>
              </a:ext>
            </a:extLst>
          </p:cNvPr>
          <p:cNvSpPr/>
          <p:nvPr/>
        </p:nvSpPr>
        <p:spPr>
          <a:xfrm>
            <a:off x="4124807" y="1484050"/>
            <a:ext cx="763200" cy="763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0.5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8879257-1E9C-4CF9-909B-3C89954AB66E}"/>
              </a:ext>
            </a:extLst>
          </p:cNvPr>
          <p:cNvCxnSpPr/>
          <p:nvPr/>
        </p:nvCxnSpPr>
        <p:spPr>
          <a:xfrm>
            <a:off x="4501350" y="4463329"/>
            <a:ext cx="0" cy="514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493C71-E8DA-408C-BFAD-FA488F3C0B55}"/>
              </a:ext>
            </a:extLst>
          </p:cNvPr>
          <p:cNvSpPr txBox="1"/>
          <p:nvPr/>
        </p:nvSpPr>
        <p:spPr>
          <a:xfrm>
            <a:off x="3982867" y="497823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6</a:t>
            </a:r>
            <a:r>
              <a:rPr lang="ko-KR" altLang="en-US" dirty="0"/>
              <a:t>개월 뒤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3E2BAA-64E5-476A-88F6-4F5383FA428E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>
            <a:off x="2025345" y="3774196"/>
            <a:ext cx="1941062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D82A3AE-E263-4C75-A63C-CE20D12F84DF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2025345" y="1865650"/>
            <a:ext cx="2099462" cy="19085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F61EEFF-4013-447B-8701-7F38DDF5DE5B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>
            <a:off x="5046407" y="3774196"/>
            <a:ext cx="1941062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4B8CA02-3B79-4903-9C55-DF9BBEC4379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46407" y="2742443"/>
            <a:ext cx="2099462" cy="103175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94299E4-E676-4789-A502-FC15F8026D4A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>
            <a:off x="4888007" y="1865650"/>
            <a:ext cx="2257862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BA02A06-21B4-44C0-8C8D-819F5A3455DD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4888007" y="1107337"/>
            <a:ext cx="2369462" cy="75831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B4885FF-3245-4E27-A2AD-F59C77832099}"/>
              </a:ext>
            </a:extLst>
          </p:cNvPr>
          <p:cNvSpPr txBox="1"/>
          <p:nvPr/>
        </p:nvSpPr>
        <p:spPr>
          <a:xfrm>
            <a:off x="1143617" y="5250902"/>
            <a:ext cx="64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1</a:t>
            </a:r>
            <a:r>
              <a:rPr lang="ko-KR" altLang="en-US" sz="2400" b="1" dirty="0"/>
              <a:t>원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D6C427-FD09-48EE-B27A-E1E2C339828C}"/>
              </a:ext>
            </a:extLst>
          </p:cNvPr>
          <p:cNvSpPr txBox="1"/>
          <p:nvPr/>
        </p:nvSpPr>
        <p:spPr>
          <a:xfrm>
            <a:off x="4052617" y="5250902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1.5</a:t>
            </a:r>
            <a:r>
              <a:rPr lang="ko-KR" altLang="en-US" sz="2400" b="1" dirty="0"/>
              <a:t>원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A75129-A7BE-4672-B8DD-C1F3796A83EF}"/>
              </a:ext>
            </a:extLst>
          </p:cNvPr>
          <p:cNvSpPr txBox="1"/>
          <p:nvPr/>
        </p:nvSpPr>
        <p:spPr>
          <a:xfrm>
            <a:off x="6985736" y="5250902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2.25</a:t>
            </a:r>
            <a:r>
              <a:rPr lang="ko-KR" altLang="en-US" sz="2400" b="1" dirty="0"/>
              <a:t>원</a:t>
            </a:r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5A10DD1E-9569-43F8-9EA2-D5D65FB8F9F0}"/>
              </a:ext>
            </a:extLst>
          </p:cNvPr>
          <p:cNvSpPr/>
          <p:nvPr/>
        </p:nvSpPr>
        <p:spPr>
          <a:xfrm rot="10800000">
            <a:off x="1394039" y="5142741"/>
            <a:ext cx="3107311" cy="944046"/>
          </a:xfrm>
          <a:prstGeom prst="arc">
            <a:avLst>
              <a:gd name="adj1" fmla="val 10990092"/>
              <a:gd name="adj2" fmla="val 21456843"/>
            </a:avLst>
          </a:prstGeom>
          <a:ln w="28575">
            <a:solidFill>
              <a:schemeClr val="bg1">
                <a:lumMod val="6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76B7D6-B58D-4653-B990-BF4424F82032}"/>
              </a:ext>
            </a:extLst>
          </p:cNvPr>
          <p:cNvSpPr txBox="1"/>
          <p:nvPr/>
        </p:nvSpPr>
        <p:spPr>
          <a:xfrm>
            <a:off x="2434477" y="6086788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50% </a:t>
            </a:r>
            <a:r>
              <a:rPr lang="ko-KR" altLang="en-US" dirty="0"/>
              <a:t>성장</a:t>
            </a: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A5D88A65-9367-486A-8AE7-A761CCA2294D}"/>
              </a:ext>
            </a:extLst>
          </p:cNvPr>
          <p:cNvSpPr/>
          <p:nvPr/>
        </p:nvSpPr>
        <p:spPr>
          <a:xfrm rot="10800000">
            <a:off x="4545611" y="5142741"/>
            <a:ext cx="3107311" cy="944046"/>
          </a:xfrm>
          <a:prstGeom prst="arc">
            <a:avLst>
              <a:gd name="adj1" fmla="val 10990092"/>
              <a:gd name="adj2" fmla="val 21456843"/>
            </a:avLst>
          </a:prstGeom>
          <a:ln w="28575">
            <a:solidFill>
              <a:schemeClr val="bg1">
                <a:lumMod val="6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C6D3A9-47BC-4359-8BAD-2AFDCD29BD5B}"/>
              </a:ext>
            </a:extLst>
          </p:cNvPr>
          <p:cNvSpPr txBox="1"/>
          <p:nvPr/>
        </p:nvSpPr>
        <p:spPr>
          <a:xfrm>
            <a:off x="5586049" y="6086788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50% </a:t>
            </a:r>
            <a:r>
              <a:rPr lang="ko-KR" altLang="en-US" dirty="0"/>
              <a:t>성장</a:t>
            </a:r>
          </a:p>
        </p:txBody>
      </p:sp>
    </p:spTree>
    <p:extLst>
      <p:ext uri="{BB962C8B-B14F-4D97-AF65-F5344CB8AC3E}">
        <p14:creationId xmlns:p14="http://schemas.microsoft.com/office/powerpoint/2010/main" val="235762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048DF74-5E5E-4CB8-86FF-80D42183DF68}"/>
              </a:ext>
            </a:extLst>
          </p:cNvPr>
          <p:cNvCxnSpPr/>
          <p:nvPr/>
        </p:nvCxnSpPr>
        <p:spPr>
          <a:xfrm>
            <a:off x="1020932" y="4703027"/>
            <a:ext cx="727968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F1934DE-E570-4214-9B15-4FA9BCADD148}"/>
              </a:ext>
            </a:extLst>
          </p:cNvPr>
          <p:cNvCxnSpPr/>
          <p:nvPr/>
        </p:nvCxnSpPr>
        <p:spPr>
          <a:xfrm>
            <a:off x="1473694" y="4463329"/>
            <a:ext cx="0" cy="514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C6BEE3-45C9-48D2-8CBC-780F4116447E}"/>
              </a:ext>
            </a:extLst>
          </p:cNvPr>
          <p:cNvSpPr txBox="1"/>
          <p:nvPr/>
        </p:nvSpPr>
        <p:spPr>
          <a:xfrm>
            <a:off x="1158493" y="4978234"/>
            <a:ext cx="61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Now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A127D0C-EC26-4CE3-9068-6F2B3AD119BB}"/>
              </a:ext>
            </a:extLst>
          </p:cNvPr>
          <p:cNvSpPr/>
          <p:nvPr/>
        </p:nvSpPr>
        <p:spPr>
          <a:xfrm>
            <a:off x="945345" y="3234196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$1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064F863-9824-4F7E-BC19-817AD5FCA1EC}"/>
              </a:ext>
            </a:extLst>
          </p:cNvPr>
          <p:cNvCxnSpPr/>
          <p:nvPr/>
        </p:nvCxnSpPr>
        <p:spPr>
          <a:xfrm>
            <a:off x="7510509" y="4463329"/>
            <a:ext cx="0" cy="514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9EF6EA-FFF8-40EF-93DB-618165D68796}"/>
              </a:ext>
            </a:extLst>
          </p:cNvPr>
          <p:cNvSpPr txBox="1"/>
          <p:nvPr/>
        </p:nvSpPr>
        <p:spPr>
          <a:xfrm>
            <a:off x="6892353" y="4978234"/>
            <a:ext cx="124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 year later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E33B9DA-EB3B-4332-BE24-7BAF31F9546E}"/>
              </a:ext>
            </a:extLst>
          </p:cNvPr>
          <p:cNvSpPr/>
          <p:nvPr/>
        </p:nvSpPr>
        <p:spPr>
          <a:xfrm>
            <a:off x="6987469" y="3234196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$1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EE1F3B5-CFEE-43DC-820C-44C5297DF226}"/>
              </a:ext>
            </a:extLst>
          </p:cNvPr>
          <p:cNvSpPr/>
          <p:nvPr/>
        </p:nvSpPr>
        <p:spPr>
          <a:xfrm>
            <a:off x="7145869" y="2360843"/>
            <a:ext cx="763200" cy="763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92D3612-DC5E-4C36-9D13-0353C9060E14}"/>
              </a:ext>
            </a:extLst>
          </p:cNvPr>
          <p:cNvSpPr/>
          <p:nvPr/>
        </p:nvSpPr>
        <p:spPr>
          <a:xfrm>
            <a:off x="7145869" y="1484050"/>
            <a:ext cx="763200" cy="763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14726C9-1BC5-43C7-B04D-3F847854E625}"/>
              </a:ext>
            </a:extLst>
          </p:cNvPr>
          <p:cNvSpPr/>
          <p:nvPr/>
        </p:nvSpPr>
        <p:spPr>
          <a:xfrm>
            <a:off x="7257469" y="83733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602A4-7DDB-49E0-8A2C-B43D61452AC8}"/>
              </a:ext>
            </a:extLst>
          </p:cNvPr>
          <p:cNvSpPr txBox="1"/>
          <p:nvPr/>
        </p:nvSpPr>
        <p:spPr>
          <a:xfrm>
            <a:off x="7701181" y="64567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0.25</a:t>
            </a:r>
            <a:endParaRPr lang="ko-KR" altLang="en-US" sz="24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5AE3287-1A33-4CA0-A988-68ABF63144AA}"/>
              </a:ext>
            </a:extLst>
          </p:cNvPr>
          <p:cNvSpPr/>
          <p:nvPr/>
        </p:nvSpPr>
        <p:spPr>
          <a:xfrm>
            <a:off x="3966407" y="3234196"/>
            <a:ext cx="1080000" cy="10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$1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4D0CB17-0D43-409B-96FF-698980383B1E}"/>
              </a:ext>
            </a:extLst>
          </p:cNvPr>
          <p:cNvSpPr/>
          <p:nvPr/>
        </p:nvSpPr>
        <p:spPr>
          <a:xfrm>
            <a:off x="4124807" y="1484050"/>
            <a:ext cx="763200" cy="763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8879257-1E9C-4CF9-909B-3C89954AB66E}"/>
              </a:ext>
            </a:extLst>
          </p:cNvPr>
          <p:cNvCxnSpPr/>
          <p:nvPr/>
        </p:nvCxnSpPr>
        <p:spPr>
          <a:xfrm>
            <a:off x="4501350" y="4463329"/>
            <a:ext cx="0" cy="514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493C71-E8DA-408C-BFAD-FA488F3C0B55}"/>
              </a:ext>
            </a:extLst>
          </p:cNvPr>
          <p:cNvSpPr txBox="1"/>
          <p:nvPr/>
        </p:nvSpPr>
        <p:spPr>
          <a:xfrm>
            <a:off x="3729758" y="4978234"/>
            <a:ext cx="1553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6</a:t>
            </a:r>
            <a:r>
              <a:rPr lang="ko-KR" altLang="en-US" dirty="0"/>
              <a:t> </a:t>
            </a:r>
            <a:r>
              <a:rPr lang="en-US" altLang="ko-KR" dirty="0"/>
              <a:t>months later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E3E2BAA-64E5-476A-88F6-4F5383FA428E}"/>
              </a:ext>
            </a:extLst>
          </p:cNvPr>
          <p:cNvCxnSpPr>
            <a:stCxn id="11" idx="6"/>
            <a:endCxn id="14" idx="2"/>
          </p:cNvCxnSpPr>
          <p:nvPr/>
        </p:nvCxnSpPr>
        <p:spPr>
          <a:xfrm>
            <a:off x="2025345" y="3774196"/>
            <a:ext cx="1941062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D82A3AE-E263-4C75-A63C-CE20D12F84DF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2025345" y="1865650"/>
            <a:ext cx="2099462" cy="190854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F61EEFF-4013-447B-8701-7F38DDF5DE5B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>
            <a:off x="5046407" y="3774196"/>
            <a:ext cx="1941062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4B8CA02-3B79-4903-9C55-DF9BBEC43791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5046407" y="2742443"/>
            <a:ext cx="2099462" cy="103175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94299E4-E676-4789-A502-FC15F8026D4A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>
            <a:off x="4888007" y="1865650"/>
            <a:ext cx="2257862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BA02A06-21B4-44C0-8C8D-819F5A3455DD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4888007" y="1107337"/>
            <a:ext cx="2369462" cy="75831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B4885FF-3245-4E27-A2AD-F59C77832099}"/>
              </a:ext>
            </a:extLst>
          </p:cNvPr>
          <p:cNvSpPr txBox="1"/>
          <p:nvPr/>
        </p:nvSpPr>
        <p:spPr>
          <a:xfrm>
            <a:off x="1219759" y="5250902"/>
            <a:ext cx="495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$1</a:t>
            </a:r>
            <a:endParaRPr lang="ko-KR" altLang="en-US" sz="2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D6C427-FD09-48EE-B27A-E1E2C339828C}"/>
              </a:ext>
            </a:extLst>
          </p:cNvPr>
          <p:cNvSpPr txBox="1"/>
          <p:nvPr/>
        </p:nvSpPr>
        <p:spPr>
          <a:xfrm>
            <a:off x="4128759" y="5250902"/>
            <a:ext cx="732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$1.5</a:t>
            </a:r>
            <a:endParaRPr lang="ko-KR" altLang="en-US" sz="24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A75129-A7BE-4672-B8DD-C1F3796A83EF}"/>
              </a:ext>
            </a:extLst>
          </p:cNvPr>
          <p:cNvSpPr txBox="1"/>
          <p:nvPr/>
        </p:nvSpPr>
        <p:spPr>
          <a:xfrm>
            <a:off x="7061879" y="5250902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$2.25</a:t>
            </a:r>
            <a:endParaRPr lang="ko-KR" altLang="en-US" sz="2400" b="1" dirty="0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5A10DD1E-9569-43F8-9EA2-D5D65FB8F9F0}"/>
              </a:ext>
            </a:extLst>
          </p:cNvPr>
          <p:cNvSpPr/>
          <p:nvPr/>
        </p:nvSpPr>
        <p:spPr>
          <a:xfrm rot="10800000">
            <a:off x="1394039" y="5142741"/>
            <a:ext cx="3107311" cy="944046"/>
          </a:xfrm>
          <a:prstGeom prst="arc">
            <a:avLst>
              <a:gd name="adj1" fmla="val 10990092"/>
              <a:gd name="adj2" fmla="val 21456843"/>
            </a:avLst>
          </a:prstGeom>
          <a:ln w="28575">
            <a:solidFill>
              <a:schemeClr val="bg1">
                <a:lumMod val="6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76B7D6-B58D-4653-B990-BF4424F82032}"/>
              </a:ext>
            </a:extLst>
          </p:cNvPr>
          <p:cNvSpPr txBox="1"/>
          <p:nvPr/>
        </p:nvSpPr>
        <p:spPr>
          <a:xfrm>
            <a:off x="2289624" y="6086788"/>
            <a:ext cx="134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50% Growth</a:t>
            </a:r>
            <a:endParaRPr lang="ko-KR" altLang="en-US" dirty="0"/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A5D88A65-9367-486A-8AE7-A761CCA2294D}"/>
              </a:ext>
            </a:extLst>
          </p:cNvPr>
          <p:cNvSpPr/>
          <p:nvPr/>
        </p:nvSpPr>
        <p:spPr>
          <a:xfrm rot="10800000">
            <a:off x="4545611" y="5142741"/>
            <a:ext cx="3107311" cy="944046"/>
          </a:xfrm>
          <a:prstGeom prst="arc">
            <a:avLst>
              <a:gd name="adj1" fmla="val 10990092"/>
              <a:gd name="adj2" fmla="val 21456843"/>
            </a:avLst>
          </a:prstGeom>
          <a:ln w="28575">
            <a:solidFill>
              <a:schemeClr val="bg1">
                <a:lumMod val="65000"/>
              </a:schemeClr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C6D3A9-47BC-4359-8BAD-2AFDCD29BD5B}"/>
              </a:ext>
            </a:extLst>
          </p:cNvPr>
          <p:cNvSpPr txBox="1"/>
          <p:nvPr/>
        </p:nvSpPr>
        <p:spPr>
          <a:xfrm>
            <a:off x="5477408" y="6086788"/>
            <a:ext cx="134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50% Growth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092EB-8031-1971-329B-F83D988F4D5A}"/>
              </a:ext>
            </a:extLst>
          </p:cNvPr>
          <p:cNvSpPr txBox="1"/>
          <p:nvPr/>
        </p:nvSpPr>
        <p:spPr>
          <a:xfrm>
            <a:off x="4164733" y="1680984"/>
            <a:ext cx="660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$0.5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CE7B5-653E-D2AC-D8AE-957F4FCF811F}"/>
              </a:ext>
            </a:extLst>
          </p:cNvPr>
          <p:cNvSpPr txBox="1"/>
          <p:nvPr/>
        </p:nvSpPr>
        <p:spPr>
          <a:xfrm>
            <a:off x="7185093" y="2554337"/>
            <a:ext cx="660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$0.5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9AE3AE-610F-5FE4-7B21-62A321D4FAF2}"/>
              </a:ext>
            </a:extLst>
          </p:cNvPr>
          <p:cNvSpPr txBox="1"/>
          <p:nvPr/>
        </p:nvSpPr>
        <p:spPr>
          <a:xfrm>
            <a:off x="7185093" y="1687118"/>
            <a:ext cx="660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</a:rPr>
              <a:t>$0.5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144207-83F3-45F3-6BE5-DB7FDD9EEA43}"/>
              </a:ext>
            </a:extLst>
          </p:cNvPr>
          <p:cNvSpPr txBox="1"/>
          <p:nvPr/>
        </p:nvSpPr>
        <p:spPr>
          <a:xfrm>
            <a:off x="7196997" y="938499"/>
            <a:ext cx="6609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$0.25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54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4E53B73-DF1A-42C3-8E9B-10BC4F4CDA32}"/>
              </a:ext>
            </a:extLst>
          </p:cNvPr>
          <p:cNvGrpSpPr/>
          <p:nvPr/>
        </p:nvGrpSpPr>
        <p:grpSpPr>
          <a:xfrm>
            <a:off x="1308272" y="226153"/>
            <a:ext cx="6527456" cy="5851695"/>
            <a:chOff x="1002521" y="226153"/>
            <a:chExt cx="7138958" cy="6399891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3048DF74-5E5E-4CB8-86FF-80D42183DF68}"/>
                </a:ext>
              </a:extLst>
            </p:cNvPr>
            <p:cNvCxnSpPr/>
            <p:nvPr/>
          </p:nvCxnSpPr>
          <p:spPr>
            <a:xfrm>
              <a:off x="1075885" y="5509305"/>
              <a:ext cx="706559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F1934DE-E570-4214-9B15-4FA9BCADD148}"/>
                </a:ext>
              </a:extLst>
            </p:cNvPr>
            <p:cNvCxnSpPr/>
            <p:nvPr/>
          </p:nvCxnSpPr>
          <p:spPr>
            <a:xfrm>
              <a:off x="1515331" y="5281240"/>
              <a:ext cx="0" cy="4899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C6BEE3-45C9-48D2-8CBC-780F4116447E}"/>
                </a:ext>
              </a:extLst>
            </p:cNvPr>
            <p:cNvSpPr txBox="1"/>
            <p:nvPr/>
          </p:nvSpPr>
          <p:spPr>
            <a:xfrm>
              <a:off x="1212661" y="577115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/>
                <a:t>현재</a:t>
              </a: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A127D0C-EC26-4CE3-9068-6F2B3AD119BB}"/>
                </a:ext>
              </a:extLst>
            </p:cNvPr>
            <p:cNvSpPr/>
            <p:nvPr/>
          </p:nvSpPr>
          <p:spPr>
            <a:xfrm>
              <a:off x="1002521" y="4111762"/>
              <a:ext cx="1048237" cy="102758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1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064F863-9824-4F7E-BC19-817AD5FCA1EC}"/>
                </a:ext>
              </a:extLst>
            </p:cNvPr>
            <p:cNvCxnSpPr/>
            <p:nvPr/>
          </p:nvCxnSpPr>
          <p:spPr>
            <a:xfrm>
              <a:off x="7374604" y="5281240"/>
              <a:ext cx="0" cy="4899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9EF6EA-FFF8-40EF-93DB-618165D68796}"/>
                </a:ext>
              </a:extLst>
            </p:cNvPr>
            <p:cNvSpPr txBox="1"/>
            <p:nvPr/>
          </p:nvSpPr>
          <p:spPr>
            <a:xfrm>
              <a:off x="7006654" y="5771155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1</a:t>
              </a:r>
              <a:r>
                <a:rPr lang="ko-KR" altLang="en-US" sz="1400" dirty="0"/>
                <a:t>년 뒤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E33B9DA-EB3B-4332-BE24-7BAF31F9546E}"/>
                </a:ext>
              </a:extLst>
            </p:cNvPr>
            <p:cNvSpPr/>
            <p:nvPr/>
          </p:nvSpPr>
          <p:spPr>
            <a:xfrm>
              <a:off x="6866947" y="4111762"/>
              <a:ext cx="1048237" cy="102758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1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EE1F3B5-CFEE-43DC-820C-44C5297DF226}"/>
                </a:ext>
              </a:extLst>
            </p:cNvPr>
            <p:cNvSpPr/>
            <p:nvPr/>
          </p:nvSpPr>
          <p:spPr>
            <a:xfrm>
              <a:off x="5235344" y="2853716"/>
              <a:ext cx="401824" cy="3939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92D3612-DC5E-4C36-9D13-0353C9060E14}"/>
                </a:ext>
              </a:extLst>
            </p:cNvPr>
            <p:cNvSpPr/>
            <p:nvPr/>
          </p:nvSpPr>
          <p:spPr>
            <a:xfrm>
              <a:off x="5235344" y="1739247"/>
              <a:ext cx="401824" cy="3939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14726C9-1BC5-43C7-B04D-3F847854E625}"/>
                </a:ext>
              </a:extLst>
            </p:cNvPr>
            <p:cNvSpPr/>
            <p:nvPr/>
          </p:nvSpPr>
          <p:spPr>
            <a:xfrm>
              <a:off x="5313962" y="784196"/>
              <a:ext cx="244589" cy="23976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E3287-1A33-4CA0-A988-68ABF63144AA}"/>
                </a:ext>
              </a:extLst>
            </p:cNvPr>
            <p:cNvSpPr/>
            <p:nvPr/>
          </p:nvSpPr>
          <p:spPr>
            <a:xfrm>
              <a:off x="2957329" y="4111762"/>
              <a:ext cx="1048237" cy="102758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1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4D0CB17-0D43-409B-96FF-698980383B1E}"/>
                </a:ext>
              </a:extLst>
            </p:cNvPr>
            <p:cNvSpPr/>
            <p:nvPr/>
          </p:nvSpPr>
          <p:spPr>
            <a:xfrm>
              <a:off x="3280536" y="1739247"/>
              <a:ext cx="401824" cy="3939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8879257-1E9C-4CF9-909B-3C89954AB66E}"/>
                </a:ext>
              </a:extLst>
            </p:cNvPr>
            <p:cNvCxnSpPr/>
            <p:nvPr/>
          </p:nvCxnSpPr>
          <p:spPr>
            <a:xfrm>
              <a:off x="3476540" y="5281240"/>
              <a:ext cx="0" cy="4899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493C71-E8DA-408C-BFAD-FA488F3C0B55}"/>
                </a:ext>
              </a:extLst>
            </p:cNvPr>
            <p:cNvSpPr txBox="1"/>
            <p:nvPr/>
          </p:nvSpPr>
          <p:spPr>
            <a:xfrm>
              <a:off x="3005998" y="5771155"/>
              <a:ext cx="9509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4</a:t>
              </a:r>
              <a:r>
                <a:rPr lang="ko-KR" altLang="en-US" sz="1400" dirty="0"/>
                <a:t>개월 뒤</a:t>
              </a: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7CE0826-8DFF-406A-B72E-5AB481ECA150}"/>
                </a:ext>
              </a:extLst>
            </p:cNvPr>
            <p:cNvSpPr/>
            <p:nvPr/>
          </p:nvSpPr>
          <p:spPr>
            <a:xfrm>
              <a:off x="4912137" y="4111762"/>
              <a:ext cx="1048237" cy="102758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1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A6E630A-B055-4F15-9D8E-71575DF75526}"/>
                </a:ext>
              </a:extLst>
            </p:cNvPr>
            <p:cNvCxnSpPr/>
            <p:nvPr/>
          </p:nvCxnSpPr>
          <p:spPr>
            <a:xfrm>
              <a:off x="5431348" y="5281240"/>
              <a:ext cx="0" cy="4899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C5C25F-D412-40E1-AE7E-770066AD61F6}"/>
                </a:ext>
              </a:extLst>
            </p:cNvPr>
            <p:cNvSpPr txBox="1"/>
            <p:nvPr/>
          </p:nvSpPr>
          <p:spPr>
            <a:xfrm>
              <a:off x="4960806" y="5771155"/>
              <a:ext cx="9509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8</a:t>
              </a:r>
              <a:r>
                <a:rPr lang="ko-KR" altLang="en-US" sz="1400" dirty="0"/>
                <a:t>개월 뒤</a:t>
              </a: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C31660C-627A-41E7-B52D-57D8B94DE146}"/>
                </a:ext>
              </a:extLst>
            </p:cNvPr>
            <p:cNvSpPr/>
            <p:nvPr/>
          </p:nvSpPr>
          <p:spPr>
            <a:xfrm>
              <a:off x="7190153" y="3480098"/>
              <a:ext cx="401824" cy="3939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12B89BB-4323-413C-B235-A5043E575B8F}"/>
                </a:ext>
              </a:extLst>
            </p:cNvPr>
            <p:cNvSpPr/>
            <p:nvPr/>
          </p:nvSpPr>
          <p:spPr>
            <a:xfrm>
              <a:off x="7190153" y="2853716"/>
              <a:ext cx="401824" cy="3939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9ADC968-8E1B-447B-BA4B-0F0A8A636EB0}"/>
                </a:ext>
              </a:extLst>
            </p:cNvPr>
            <p:cNvSpPr/>
            <p:nvPr/>
          </p:nvSpPr>
          <p:spPr>
            <a:xfrm>
              <a:off x="7268771" y="2370910"/>
              <a:ext cx="244589" cy="23976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CA51D93-76B8-4672-9CD6-FA34364B4528}"/>
                </a:ext>
              </a:extLst>
            </p:cNvPr>
            <p:cNvSpPr/>
            <p:nvPr/>
          </p:nvSpPr>
          <p:spPr>
            <a:xfrm>
              <a:off x="7190153" y="1739247"/>
              <a:ext cx="401824" cy="3939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C064D83-926E-48EC-A464-D06BAA262E34}"/>
                </a:ext>
              </a:extLst>
            </p:cNvPr>
            <p:cNvSpPr/>
            <p:nvPr/>
          </p:nvSpPr>
          <p:spPr>
            <a:xfrm>
              <a:off x="7268771" y="1261722"/>
              <a:ext cx="244589" cy="23976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E1D5BBB-207E-4426-8639-4C4DCA485669}"/>
                </a:ext>
              </a:extLst>
            </p:cNvPr>
            <p:cNvSpPr/>
            <p:nvPr/>
          </p:nvSpPr>
          <p:spPr>
            <a:xfrm>
              <a:off x="7268771" y="784196"/>
              <a:ext cx="244589" cy="23976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2945E18-D277-4C9C-AD44-8DC113115BB5}"/>
                </a:ext>
              </a:extLst>
            </p:cNvPr>
            <p:cNvSpPr/>
            <p:nvPr/>
          </p:nvSpPr>
          <p:spPr>
            <a:xfrm>
              <a:off x="7356124" y="477935"/>
              <a:ext cx="69882" cy="685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513CA63-E87D-435C-AB53-66F3EC906B5F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 flipV="1">
              <a:off x="2050758" y="1936201"/>
              <a:ext cx="1229777" cy="268935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BF6BBB7-074D-421B-BFDF-3CC52BD115F3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>
              <a:off x="2050758" y="4625554"/>
              <a:ext cx="9065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363F537-1898-4552-A65D-4B36CF140902}"/>
                </a:ext>
              </a:extLst>
            </p:cNvPr>
            <p:cNvCxnSpPr>
              <a:cxnSpLocks/>
              <a:stCxn id="14" idx="6"/>
              <a:endCxn id="26" idx="2"/>
            </p:cNvCxnSpPr>
            <p:nvPr/>
          </p:nvCxnSpPr>
          <p:spPr>
            <a:xfrm>
              <a:off x="4005567" y="4625554"/>
              <a:ext cx="9065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E5DE8531-A6BE-48BC-A5F8-6DF361EAAC20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 flipV="1">
              <a:off x="4005567" y="3050670"/>
              <a:ext cx="1229777" cy="157488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9A0B5CAE-BD58-4F56-98E2-A8F1D5B293AD}"/>
                </a:ext>
              </a:extLst>
            </p:cNvPr>
            <p:cNvCxnSpPr>
              <a:cxnSpLocks/>
              <a:stCxn id="17" idx="6"/>
              <a:endCxn id="21" idx="2"/>
            </p:cNvCxnSpPr>
            <p:nvPr/>
          </p:nvCxnSpPr>
          <p:spPr>
            <a:xfrm>
              <a:off x="3682360" y="1936201"/>
              <a:ext cx="15529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C00BDD56-0349-45B6-8F96-900BC78C4667}"/>
                </a:ext>
              </a:extLst>
            </p:cNvPr>
            <p:cNvCxnSpPr>
              <a:cxnSpLocks/>
              <a:stCxn id="17" idx="6"/>
              <a:endCxn id="22" idx="2"/>
            </p:cNvCxnSpPr>
            <p:nvPr/>
          </p:nvCxnSpPr>
          <p:spPr>
            <a:xfrm flipV="1">
              <a:off x="3682360" y="904081"/>
              <a:ext cx="1631602" cy="10321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2C1CF605-4CE4-4D8A-90F7-94DB0A56196E}"/>
                </a:ext>
              </a:extLst>
            </p:cNvPr>
            <p:cNvCxnSpPr>
              <a:cxnSpLocks/>
              <a:stCxn id="26" idx="6"/>
              <a:endCxn id="12" idx="2"/>
            </p:cNvCxnSpPr>
            <p:nvPr/>
          </p:nvCxnSpPr>
          <p:spPr>
            <a:xfrm>
              <a:off x="5960375" y="4625554"/>
              <a:ext cx="9065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BC775339-14D9-49D3-83F1-5984340C9FB0}"/>
                </a:ext>
              </a:extLst>
            </p:cNvPr>
            <p:cNvCxnSpPr>
              <a:cxnSpLocks/>
              <a:stCxn id="26" idx="6"/>
              <a:endCxn id="40" idx="2"/>
            </p:cNvCxnSpPr>
            <p:nvPr/>
          </p:nvCxnSpPr>
          <p:spPr>
            <a:xfrm flipV="1">
              <a:off x="5960375" y="3677052"/>
              <a:ext cx="1229778" cy="94850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82FA6B00-AF2D-4A7D-B65E-9A4F21F2D45E}"/>
                </a:ext>
              </a:extLst>
            </p:cNvPr>
            <p:cNvCxnSpPr>
              <a:cxnSpLocks/>
              <a:stCxn id="13" idx="6"/>
              <a:endCxn id="41" idx="2"/>
            </p:cNvCxnSpPr>
            <p:nvPr/>
          </p:nvCxnSpPr>
          <p:spPr>
            <a:xfrm>
              <a:off x="5637168" y="3050670"/>
              <a:ext cx="15529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56348C18-7CCA-48DB-8A79-A43FFB592C2B}"/>
                </a:ext>
              </a:extLst>
            </p:cNvPr>
            <p:cNvCxnSpPr>
              <a:cxnSpLocks/>
              <a:stCxn id="13" idx="6"/>
              <a:endCxn id="43" idx="2"/>
            </p:cNvCxnSpPr>
            <p:nvPr/>
          </p:nvCxnSpPr>
          <p:spPr>
            <a:xfrm flipV="1">
              <a:off x="5637168" y="2490795"/>
              <a:ext cx="1631603" cy="55987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2CE05B15-1350-43AB-B277-E522A265359F}"/>
                </a:ext>
              </a:extLst>
            </p:cNvPr>
            <p:cNvCxnSpPr>
              <a:cxnSpLocks/>
              <a:stCxn id="21" idx="6"/>
              <a:endCxn id="49" idx="2"/>
            </p:cNvCxnSpPr>
            <p:nvPr/>
          </p:nvCxnSpPr>
          <p:spPr>
            <a:xfrm>
              <a:off x="5637168" y="1936201"/>
              <a:ext cx="15529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7BA61633-C151-4B26-B735-A07FCB4BBDD2}"/>
                </a:ext>
              </a:extLst>
            </p:cNvPr>
            <p:cNvCxnSpPr>
              <a:cxnSpLocks/>
              <a:stCxn id="21" idx="6"/>
              <a:endCxn id="50" idx="2"/>
            </p:cNvCxnSpPr>
            <p:nvPr/>
          </p:nvCxnSpPr>
          <p:spPr>
            <a:xfrm flipV="1">
              <a:off x="5637168" y="1381606"/>
              <a:ext cx="1631603" cy="55459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224A3D39-70E4-49D0-8776-703663A9A375}"/>
                </a:ext>
              </a:extLst>
            </p:cNvPr>
            <p:cNvCxnSpPr>
              <a:cxnSpLocks/>
              <a:stCxn id="22" idx="6"/>
              <a:endCxn id="51" idx="2"/>
            </p:cNvCxnSpPr>
            <p:nvPr/>
          </p:nvCxnSpPr>
          <p:spPr>
            <a:xfrm>
              <a:off x="5558550" y="904081"/>
              <a:ext cx="17102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270BED83-D7E8-488D-AA58-9510AA878464}"/>
                </a:ext>
              </a:extLst>
            </p:cNvPr>
            <p:cNvCxnSpPr>
              <a:cxnSpLocks/>
              <a:stCxn id="22" idx="6"/>
              <a:endCxn id="52" idx="2"/>
            </p:cNvCxnSpPr>
            <p:nvPr/>
          </p:nvCxnSpPr>
          <p:spPr>
            <a:xfrm flipV="1">
              <a:off x="5558550" y="512187"/>
              <a:ext cx="1797574" cy="39189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0BFB9A8-8BB5-41CE-90BD-9460839C97C5}"/>
                </a:ext>
              </a:extLst>
            </p:cNvPr>
            <p:cNvSpPr txBox="1"/>
            <p:nvPr/>
          </p:nvSpPr>
          <p:spPr>
            <a:xfrm>
              <a:off x="2914669" y="1549900"/>
              <a:ext cx="477215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1/3</a:t>
              </a:r>
              <a:endParaRPr lang="ko-KR" altLang="en-US" sz="14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6FE0B13-9327-4367-9D09-6853C1D34E6E}"/>
                </a:ext>
              </a:extLst>
            </p:cNvPr>
            <p:cNvSpPr txBox="1"/>
            <p:nvPr/>
          </p:nvSpPr>
          <p:spPr>
            <a:xfrm>
              <a:off x="4833521" y="2665497"/>
              <a:ext cx="477215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1/3</a:t>
              </a:r>
              <a:endParaRPr lang="ko-KR" altLang="en-US" sz="14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6D0A4B3-26B9-4945-8F53-8C25B4D64404}"/>
                </a:ext>
              </a:extLst>
            </p:cNvPr>
            <p:cNvSpPr txBox="1"/>
            <p:nvPr/>
          </p:nvSpPr>
          <p:spPr>
            <a:xfrm>
              <a:off x="4833521" y="1536699"/>
              <a:ext cx="477215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1/3</a:t>
              </a:r>
              <a:endParaRPr lang="ko-KR" altLang="en-US" sz="14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1F454B9-4113-4F46-9006-63043F22B9EA}"/>
                </a:ext>
              </a:extLst>
            </p:cNvPr>
            <p:cNvSpPr txBox="1"/>
            <p:nvPr/>
          </p:nvSpPr>
          <p:spPr>
            <a:xfrm>
              <a:off x="6775252" y="1536699"/>
              <a:ext cx="477215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1/3</a:t>
              </a:r>
              <a:endParaRPr lang="ko-KR" altLang="en-US" sz="14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0AB2A6E-E783-4708-A0AD-F36EF35F4A0B}"/>
                </a:ext>
              </a:extLst>
            </p:cNvPr>
            <p:cNvSpPr txBox="1"/>
            <p:nvPr/>
          </p:nvSpPr>
          <p:spPr>
            <a:xfrm>
              <a:off x="6775252" y="2639320"/>
              <a:ext cx="477215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1/3</a:t>
              </a:r>
              <a:endParaRPr lang="ko-KR" altLang="en-US" sz="14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151B5F3-EB3D-48AE-8A5D-C527C4BA0DC8}"/>
                </a:ext>
              </a:extLst>
            </p:cNvPr>
            <p:cNvSpPr txBox="1"/>
            <p:nvPr/>
          </p:nvSpPr>
          <p:spPr>
            <a:xfrm>
              <a:off x="6775252" y="3278734"/>
              <a:ext cx="477215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1/3</a:t>
              </a:r>
              <a:endParaRPr lang="ko-KR" altLang="en-US" sz="14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A64CDF-8A37-416B-96B5-E0A9C100F259}"/>
                </a:ext>
              </a:extLst>
            </p:cNvPr>
            <p:cNvSpPr txBox="1"/>
            <p:nvPr/>
          </p:nvSpPr>
          <p:spPr>
            <a:xfrm>
              <a:off x="7431443" y="2204427"/>
              <a:ext cx="477215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1/9</a:t>
              </a:r>
              <a:endParaRPr lang="ko-KR" altLang="en-US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0BDC998-6386-4FEB-A6F3-00F256693A59}"/>
                </a:ext>
              </a:extLst>
            </p:cNvPr>
            <p:cNvSpPr txBox="1"/>
            <p:nvPr/>
          </p:nvSpPr>
          <p:spPr>
            <a:xfrm>
              <a:off x="7431444" y="1081317"/>
              <a:ext cx="493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1/9</a:t>
              </a:r>
              <a:endParaRPr lang="ko-KR" altLang="en-US" sz="14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8A7A659-7196-4C13-AB91-3EDB1AA42F7D}"/>
                </a:ext>
              </a:extLst>
            </p:cNvPr>
            <p:cNvSpPr txBox="1"/>
            <p:nvPr/>
          </p:nvSpPr>
          <p:spPr>
            <a:xfrm>
              <a:off x="7431444" y="615782"/>
              <a:ext cx="493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1/9</a:t>
              </a:r>
              <a:endParaRPr lang="ko-KR" altLang="en-US" sz="14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1EF3D97-EBB4-4626-A205-A3263E2689FC}"/>
                </a:ext>
              </a:extLst>
            </p:cNvPr>
            <p:cNvSpPr txBox="1"/>
            <p:nvPr/>
          </p:nvSpPr>
          <p:spPr>
            <a:xfrm>
              <a:off x="7431444" y="226153"/>
              <a:ext cx="710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1/27</a:t>
              </a:r>
              <a:endParaRPr lang="ko-KR" altLang="en-US" sz="14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688A2A5-50D7-450E-BB6F-EEF8235B7AF5}"/>
                </a:ext>
              </a:extLst>
            </p:cNvPr>
            <p:cNvSpPr txBox="1"/>
            <p:nvPr/>
          </p:nvSpPr>
          <p:spPr>
            <a:xfrm>
              <a:off x="1155343" y="6188451"/>
              <a:ext cx="624481" cy="437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1</a:t>
              </a:r>
              <a:r>
                <a:rPr lang="ko-KR" altLang="en-US" sz="2000" b="1" dirty="0"/>
                <a:t>원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C7ABBCF-E8BA-45A6-8015-8C157FDBEEEB}"/>
                </a:ext>
              </a:extLst>
            </p:cNvPr>
            <p:cNvSpPr txBox="1"/>
            <p:nvPr/>
          </p:nvSpPr>
          <p:spPr>
            <a:xfrm>
              <a:off x="2978129" y="6188451"/>
              <a:ext cx="983881" cy="437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1.33</a:t>
              </a:r>
              <a:r>
                <a:rPr lang="ko-KR" altLang="en-US" sz="2000" b="1" dirty="0"/>
                <a:t>원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203B578-6171-4E4C-AE1D-13D494C93430}"/>
                </a:ext>
              </a:extLst>
            </p:cNvPr>
            <p:cNvSpPr txBox="1"/>
            <p:nvPr/>
          </p:nvSpPr>
          <p:spPr>
            <a:xfrm>
              <a:off x="4946712" y="6188451"/>
              <a:ext cx="983881" cy="437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1.78</a:t>
              </a:r>
              <a:r>
                <a:rPr lang="ko-KR" altLang="en-US" sz="2000" b="1" dirty="0"/>
                <a:t>원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1D32520-34B1-442A-BC1B-40BC274E44CD}"/>
                </a:ext>
              </a:extLst>
            </p:cNvPr>
            <p:cNvSpPr txBox="1"/>
            <p:nvPr/>
          </p:nvSpPr>
          <p:spPr>
            <a:xfrm>
              <a:off x="4833521" y="615782"/>
              <a:ext cx="493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1/9</a:t>
              </a:r>
              <a:endParaRPr lang="ko-KR" altLang="en-US" sz="1400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836F299-D0AF-4B50-87E3-4F3291D6A51F}"/>
                </a:ext>
              </a:extLst>
            </p:cNvPr>
            <p:cNvSpPr txBox="1"/>
            <p:nvPr/>
          </p:nvSpPr>
          <p:spPr>
            <a:xfrm>
              <a:off x="6882664" y="6188451"/>
              <a:ext cx="983881" cy="437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/>
                <a:t>2.37</a:t>
              </a:r>
              <a:r>
                <a:rPr lang="ko-KR" altLang="en-US" sz="2000" b="1" dirty="0"/>
                <a:t>원</a:t>
              </a: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B0FDA8E-63E6-4524-9D7B-3511C2888665}"/>
              </a:ext>
            </a:extLst>
          </p:cNvPr>
          <p:cNvGrpSpPr/>
          <p:nvPr/>
        </p:nvGrpSpPr>
        <p:grpSpPr>
          <a:xfrm>
            <a:off x="1753420" y="5662566"/>
            <a:ext cx="1739547" cy="1090572"/>
            <a:chOff x="1753420" y="5662566"/>
            <a:chExt cx="1739547" cy="1090572"/>
          </a:xfrm>
        </p:grpSpPr>
        <p:sp>
          <p:nvSpPr>
            <p:cNvPr id="56" name="원호 55">
              <a:extLst>
                <a:ext uri="{FF2B5EF4-FFF2-40B4-BE49-F238E27FC236}">
                  <a16:creationId xmlns:a16="http://schemas.microsoft.com/office/drawing/2014/main" id="{B59DF70E-0D4C-4D47-993D-0659D3195F29}"/>
                </a:ext>
              </a:extLst>
            </p:cNvPr>
            <p:cNvSpPr/>
            <p:nvPr/>
          </p:nvSpPr>
          <p:spPr>
            <a:xfrm rot="10800000">
              <a:off x="1753420" y="5662566"/>
              <a:ext cx="1739547" cy="736537"/>
            </a:xfrm>
            <a:prstGeom prst="arc">
              <a:avLst>
                <a:gd name="adj1" fmla="val 10990092"/>
                <a:gd name="adj2" fmla="val 21456843"/>
              </a:avLst>
            </a:prstGeom>
            <a:ln w="28575">
              <a:solidFill>
                <a:schemeClr val="bg1">
                  <a:lumMod val="6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89E126D-0B24-48B7-993A-A2E9ADE0C91E}"/>
                </a:ext>
              </a:extLst>
            </p:cNvPr>
            <p:cNvSpPr txBox="1"/>
            <p:nvPr/>
          </p:nvSpPr>
          <p:spPr>
            <a:xfrm>
              <a:off x="2140142" y="6386004"/>
              <a:ext cx="1091841" cy="367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33% </a:t>
              </a:r>
              <a:r>
                <a:rPr lang="ko-KR" altLang="en-US" dirty="0"/>
                <a:t>성장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E3E2354-2A1C-48F1-A10A-F6A732E2F1AD}"/>
              </a:ext>
            </a:extLst>
          </p:cNvPr>
          <p:cNvGrpSpPr/>
          <p:nvPr/>
        </p:nvGrpSpPr>
        <p:grpSpPr>
          <a:xfrm>
            <a:off x="3553947" y="5662566"/>
            <a:ext cx="1739547" cy="1090572"/>
            <a:chOff x="1753420" y="5662566"/>
            <a:chExt cx="1739547" cy="1090572"/>
          </a:xfrm>
        </p:grpSpPr>
        <p:sp>
          <p:nvSpPr>
            <p:cNvPr id="60" name="원호 59">
              <a:extLst>
                <a:ext uri="{FF2B5EF4-FFF2-40B4-BE49-F238E27FC236}">
                  <a16:creationId xmlns:a16="http://schemas.microsoft.com/office/drawing/2014/main" id="{B8836927-8851-4BD4-A8F9-A2FC176456F5}"/>
                </a:ext>
              </a:extLst>
            </p:cNvPr>
            <p:cNvSpPr/>
            <p:nvPr/>
          </p:nvSpPr>
          <p:spPr>
            <a:xfrm rot="10800000">
              <a:off x="1753420" y="5662566"/>
              <a:ext cx="1739547" cy="736537"/>
            </a:xfrm>
            <a:prstGeom prst="arc">
              <a:avLst>
                <a:gd name="adj1" fmla="val 10990092"/>
                <a:gd name="adj2" fmla="val 21456843"/>
              </a:avLst>
            </a:prstGeom>
            <a:ln w="28575">
              <a:solidFill>
                <a:schemeClr val="bg1">
                  <a:lumMod val="6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3CC1778-174D-44A6-8DE5-3E1809AE1EDE}"/>
                </a:ext>
              </a:extLst>
            </p:cNvPr>
            <p:cNvSpPr txBox="1"/>
            <p:nvPr/>
          </p:nvSpPr>
          <p:spPr>
            <a:xfrm>
              <a:off x="2140142" y="6386004"/>
              <a:ext cx="1091841" cy="367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33% </a:t>
              </a:r>
              <a:r>
                <a:rPr lang="ko-KR" altLang="en-US" dirty="0"/>
                <a:t>성장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7F0132A-03BF-4211-A21D-4AF68DCA2147}"/>
              </a:ext>
            </a:extLst>
          </p:cNvPr>
          <p:cNvGrpSpPr/>
          <p:nvPr/>
        </p:nvGrpSpPr>
        <p:grpSpPr>
          <a:xfrm>
            <a:off x="5441993" y="5662566"/>
            <a:ext cx="1739547" cy="1090572"/>
            <a:chOff x="1753420" y="5662566"/>
            <a:chExt cx="1739547" cy="1090572"/>
          </a:xfrm>
        </p:grpSpPr>
        <p:sp>
          <p:nvSpPr>
            <p:cNvPr id="64" name="원호 63">
              <a:extLst>
                <a:ext uri="{FF2B5EF4-FFF2-40B4-BE49-F238E27FC236}">
                  <a16:creationId xmlns:a16="http://schemas.microsoft.com/office/drawing/2014/main" id="{6B20DA6A-BDC7-478A-A8CB-9F14D5EAC4CE}"/>
                </a:ext>
              </a:extLst>
            </p:cNvPr>
            <p:cNvSpPr/>
            <p:nvPr/>
          </p:nvSpPr>
          <p:spPr>
            <a:xfrm rot="10800000">
              <a:off x="1753420" y="5662566"/>
              <a:ext cx="1739547" cy="736537"/>
            </a:xfrm>
            <a:prstGeom prst="arc">
              <a:avLst>
                <a:gd name="adj1" fmla="val 10990092"/>
                <a:gd name="adj2" fmla="val 21456843"/>
              </a:avLst>
            </a:prstGeom>
            <a:ln w="28575">
              <a:solidFill>
                <a:schemeClr val="bg1">
                  <a:lumMod val="6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D3027D4-038C-45ED-98E5-4C2B228F200C}"/>
                </a:ext>
              </a:extLst>
            </p:cNvPr>
            <p:cNvSpPr txBox="1"/>
            <p:nvPr/>
          </p:nvSpPr>
          <p:spPr>
            <a:xfrm>
              <a:off x="2140142" y="6386004"/>
              <a:ext cx="1091841" cy="367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33% </a:t>
              </a:r>
              <a:r>
                <a:rPr lang="ko-KR" altLang="en-US" dirty="0"/>
                <a:t>성장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975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4E53B73-DF1A-42C3-8E9B-10BC4F4CDA32}"/>
              </a:ext>
            </a:extLst>
          </p:cNvPr>
          <p:cNvGrpSpPr/>
          <p:nvPr/>
        </p:nvGrpSpPr>
        <p:grpSpPr>
          <a:xfrm>
            <a:off x="1308272" y="226153"/>
            <a:ext cx="6527456" cy="5851695"/>
            <a:chOff x="1002521" y="226153"/>
            <a:chExt cx="7138958" cy="6399891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3048DF74-5E5E-4CB8-86FF-80D42183DF68}"/>
                </a:ext>
              </a:extLst>
            </p:cNvPr>
            <p:cNvCxnSpPr/>
            <p:nvPr/>
          </p:nvCxnSpPr>
          <p:spPr>
            <a:xfrm>
              <a:off x="1075885" y="5509305"/>
              <a:ext cx="706559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AF1934DE-E570-4214-9B15-4FA9BCADD148}"/>
                </a:ext>
              </a:extLst>
            </p:cNvPr>
            <p:cNvCxnSpPr/>
            <p:nvPr/>
          </p:nvCxnSpPr>
          <p:spPr>
            <a:xfrm>
              <a:off x="1515331" y="5281240"/>
              <a:ext cx="0" cy="4899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C6BEE3-45C9-48D2-8CBC-780F4116447E}"/>
                </a:ext>
              </a:extLst>
            </p:cNvPr>
            <p:cNvSpPr txBox="1"/>
            <p:nvPr/>
          </p:nvSpPr>
          <p:spPr>
            <a:xfrm>
              <a:off x="1224621" y="5771155"/>
              <a:ext cx="571115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Now</a:t>
              </a:r>
              <a:endParaRPr lang="ko-KR" altLang="en-US" sz="14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A127D0C-EC26-4CE3-9068-6F2B3AD119BB}"/>
                </a:ext>
              </a:extLst>
            </p:cNvPr>
            <p:cNvSpPr/>
            <p:nvPr/>
          </p:nvSpPr>
          <p:spPr>
            <a:xfrm>
              <a:off x="1002521" y="4111762"/>
              <a:ext cx="1048237" cy="102758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$1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064F863-9824-4F7E-BC19-817AD5FCA1EC}"/>
                </a:ext>
              </a:extLst>
            </p:cNvPr>
            <p:cNvCxnSpPr/>
            <p:nvPr/>
          </p:nvCxnSpPr>
          <p:spPr>
            <a:xfrm>
              <a:off x="7374604" y="5281240"/>
              <a:ext cx="0" cy="4899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9EF6EA-FFF8-40EF-93DB-618165D68796}"/>
                </a:ext>
              </a:extLst>
            </p:cNvPr>
            <p:cNvSpPr txBox="1"/>
            <p:nvPr/>
          </p:nvSpPr>
          <p:spPr>
            <a:xfrm>
              <a:off x="6825860" y="5771155"/>
              <a:ext cx="1107307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1 year later</a:t>
              </a:r>
              <a:endParaRPr lang="ko-KR" altLang="en-US" sz="14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E33B9DA-EB3B-4332-BE24-7BAF31F9546E}"/>
                </a:ext>
              </a:extLst>
            </p:cNvPr>
            <p:cNvSpPr/>
            <p:nvPr/>
          </p:nvSpPr>
          <p:spPr>
            <a:xfrm>
              <a:off x="6866947" y="4111762"/>
              <a:ext cx="1048237" cy="102758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$1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EE1F3B5-CFEE-43DC-820C-44C5297DF226}"/>
                </a:ext>
              </a:extLst>
            </p:cNvPr>
            <p:cNvSpPr/>
            <p:nvPr/>
          </p:nvSpPr>
          <p:spPr>
            <a:xfrm>
              <a:off x="5235344" y="2853716"/>
              <a:ext cx="401824" cy="3939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92D3612-DC5E-4C36-9D13-0353C9060E14}"/>
                </a:ext>
              </a:extLst>
            </p:cNvPr>
            <p:cNvSpPr/>
            <p:nvPr/>
          </p:nvSpPr>
          <p:spPr>
            <a:xfrm>
              <a:off x="5235344" y="1739247"/>
              <a:ext cx="401824" cy="3939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614726C9-1BC5-43C7-B04D-3F847854E625}"/>
                </a:ext>
              </a:extLst>
            </p:cNvPr>
            <p:cNvSpPr/>
            <p:nvPr/>
          </p:nvSpPr>
          <p:spPr>
            <a:xfrm>
              <a:off x="5313962" y="784196"/>
              <a:ext cx="244589" cy="23976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5AE3287-1A33-4CA0-A988-68ABF63144AA}"/>
                </a:ext>
              </a:extLst>
            </p:cNvPr>
            <p:cNvSpPr/>
            <p:nvPr/>
          </p:nvSpPr>
          <p:spPr>
            <a:xfrm>
              <a:off x="2957329" y="4111762"/>
              <a:ext cx="1048237" cy="102758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$1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4D0CB17-0D43-409B-96FF-698980383B1E}"/>
                </a:ext>
              </a:extLst>
            </p:cNvPr>
            <p:cNvSpPr/>
            <p:nvPr/>
          </p:nvSpPr>
          <p:spPr>
            <a:xfrm>
              <a:off x="3280536" y="1739247"/>
              <a:ext cx="401824" cy="3939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88879257-1E9C-4CF9-909B-3C89954AB66E}"/>
                </a:ext>
              </a:extLst>
            </p:cNvPr>
            <p:cNvCxnSpPr/>
            <p:nvPr/>
          </p:nvCxnSpPr>
          <p:spPr>
            <a:xfrm>
              <a:off x="3476540" y="5281240"/>
              <a:ext cx="0" cy="4899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493C71-E8DA-408C-BFAD-FA488F3C0B55}"/>
                </a:ext>
              </a:extLst>
            </p:cNvPr>
            <p:cNvSpPr txBox="1"/>
            <p:nvPr/>
          </p:nvSpPr>
          <p:spPr>
            <a:xfrm>
              <a:off x="2797785" y="5771155"/>
              <a:ext cx="1367337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4 months later</a:t>
              </a:r>
              <a:endParaRPr lang="ko-KR" altLang="en-US" sz="14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7CE0826-8DFF-406A-B72E-5AB481ECA150}"/>
                </a:ext>
              </a:extLst>
            </p:cNvPr>
            <p:cNvSpPr/>
            <p:nvPr/>
          </p:nvSpPr>
          <p:spPr>
            <a:xfrm>
              <a:off x="4912137" y="4111762"/>
              <a:ext cx="1048237" cy="102758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$1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9A6E630A-B055-4F15-9D8E-71575DF75526}"/>
                </a:ext>
              </a:extLst>
            </p:cNvPr>
            <p:cNvCxnSpPr/>
            <p:nvPr/>
          </p:nvCxnSpPr>
          <p:spPr>
            <a:xfrm>
              <a:off x="5431348" y="5281240"/>
              <a:ext cx="0" cy="4899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C5C25F-D412-40E1-AE7E-770066AD61F6}"/>
                </a:ext>
              </a:extLst>
            </p:cNvPr>
            <p:cNvSpPr txBox="1"/>
            <p:nvPr/>
          </p:nvSpPr>
          <p:spPr>
            <a:xfrm>
              <a:off x="4752589" y="5771155"/>
              <a:ext cx="1367336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8 months later</a:t>
              </a:r>
              <a:endParaRPr lang="ko-KR" altLang="en-US" sz="14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C31660C-627A-41E7-B52D-57D8B94DE146}"/>
                </a:ext>
              </a:extLst>
            </p:cNvPr>
            <p:cNvSpPr/>
            <p:nvPr/>
          </p:nvSpPr>
          <p:spPr>
            <a:xfrm>
              <a:off x="7190153" y="3480098"/>
              <a:ext cx="401824" cy="3939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12B89BB-4323-413C-B235-A5043E575B8F}"/>
                </a:ext>
              </a:extLst>
            </p:cNvPr>
            <p:cNvSpPr/>
            <p:nvPr/>
          </p:nvSpPr>
          <p:spPr>
            <a:xfrm>
              <a:off x="7190153" y="2853716"/>
              <a:ext cx="401824" cy="3939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9ADC968-8E1B-447B-BA4B-0F0A8A636EB0}"/>
                </a:ext>
              </a:extLst>
            </p:cNvPr>
            <p:cNvSpPr/>
            <p:nvPr/>
          </p:nvSpPr>
          <p:spPr>
            <a:xfrm>
              <a:off x="7268771" y="2370910"/>
              <a:ext cx="244589" cy="23976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7CA51D93-76B8-4672-9CD6-FA34364B4528}"/>
                </a:ext>
              </a:extLst>
            </p:cNvPr>
            <p:cNvSpPr/>
            <p:nvPr/>
          </p:nvSpPr>
          <p:spPr>
            <a:xfrm>
              <a:off x="7190153" y="1739247"/>
              <a:ext cx="401824" cy="39390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9C064D83-926E-48EC-A464-D06BAA262E34}"/>
                </a:ext>
              </a:extLst>
            </p:cNvPr>
            <p:cNvSpPr/>
            <p:nvPr/>
          </p:nvSpPr>
          <p:spPr>
            <a:xfrm>
              <a:off x="7268771" y="1261722"/>
              <a:ext cx="244589" cy="23976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1E1D5BBB-207E-4426-8639-4C4DCA485669}"/>
                </a:ext>
              </a:extLst>
            </p:cNvPr>
            <p:cNvSpPr/>
            <p:nvPr/>
          </p:nvSpPr>
          <p:spPr>
            <a:xfrm>
              <a:off x="7268771" y="784196"/>
              <a:ext cx="244589" cy="23976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2945E18-D277-4C9C-AD44-8DC113115BB5}"/>
                </a:ext>
              </a:extLst>
            </p:cNvPr>
            <p:cNvSpPr/>
            <p:nvPr/>
          </p:nvSpPr>
          <p:spPr>
            <a:xfrm>
              <a:off x="7356124" y="477935"/>
              <a:ext cx="69882" cy="6850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513CA63-E87D-435C-AB53-66F3EC906B5F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 flipV="1">
              <a:off x="2050758" y="1936201"/>
              <a:ext cx="1229777" cy="268935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BF6BBB7-074D-421B-BFDF-3CC52BD115F3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>
              <a:off x="2050758" y="4625554"/>
              <a:ext cx="9065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363F537-1898-4552-A65D-4B36CF140902}"/>
                </a:ext>
              </a:extLst>
            </p:cNvPr>
            <p:cNvCxnSpPr>
              <a:cxnSpLocks/>
              <a:stCxn id="14" idx="6"/>
              <a:endCxn id="26" idx="2"/>
            </p:cNvCxnSpPr>
            <p:nvPr/>
          </p:nvCxnSpPr>
          <p:spPr>
            <a:xfrm>
              <a:off x="4005567" y="4625554"/>
              <a:ext cx="90657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E5DE8531-A6BE-48BC-A5F8-6DF361EAAC20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 flipV="1">
              <a:off x="4005567" y="3050670"/>
              <a:ext cx="1229777" cy="157488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9A0B5CAE-BD58-4F56-98E2-A8F1D5B293AD}"/>
                </a:ext>
              </a:extLst>
            </p:cNvPr>
            <p:cNvCxnSpPr>
              <a:cxnSpLocks/>
              <a:stCxn id="17" idx="6"/>
              <a:endCxn id="21" idx="2"/>
            </p:cNvCxnSpPr>
            <p:nvPr/>
          </p:nvCxnSpPr>
          <p:spPr>
            <a:xfrm>
              <a:off x="3682360" y="1936201"/>
              <a:ext cx="155298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C00BDD56-0349-45B6-8F96-900BC78C4667}"/>
                </a:ext>
              </a:extLst>
            </p:cNvPr>
            <p:cNvCxnSpPr>
              <a:cxnSpLocks/>
              <a:stCxn id="17" idx="6"/>
              <a:endCxn id="22" idx="2"/>
            </p:cNvCxnSpPr>
            <p:nvPr/>
          </p:nvCxnSpPr>
          <p:spPr>
            <a:xfrm flipV="1">
              <a:off x="3682360" y="904081"/>
              <a:ext cx="1631602" cy="10321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2C1CF605-4CE4-4D8A-90F7-94DB0A56196E}"/>
                </a:ext>
              </a:extLst>
            </p:cNvPr>
            <p:cNvCxnSpPr>
              <a:cxnSpLocks/>
              <a:stCxn id="26" idx="6"/>
              <a:endCxn id="12" idx="2"/>
            </p:cNvCxnSpPr>
            <p:nvPr/>
          </p:nvCxnSpPr>
          <p:spPr>
            <a:xfrm>
              <a:off x="5960375" y="4625554"/>
              <a:ext cx="90657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BC775339-14D9-49D3-83F1-5984340C9FB0}"/>
                </a:ext>
              </a:extLst>
            </p:cNvPr>
            <p:cNvCxnSpPr>
              <a:cxnSpLocks/>
              <a:stCxn id="26" idx="6"/>
              <a:endCxn id="40" idx="2"/>
            </p:cNvCxnSpPr>
            <p:nvPr/>
          </p:nvCxnSpPr>
          <p:spPr>
            <a:xfrm flipV="1">
              <a:off x="5960375" y="3677052"/>
              <a:ext cx="1229778" cy="94850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82FA6B00-AF2D-4A7D-B65E-9A4F21F2D45E}"/>
                </a:ext>
              </a:extLst>
            </p:cNvPr>
            <p:cNvCxnSpPr>
              <a:cxnSpLocks/>
              <a:stCxn id="13" idx="6"/>
              <a:endCxn id="41" idx="2"/>
            </p:cNvCxnSpPr>
            <p:nvPr/>
          </p:nvCxnSpPr>
          <p:spPr>
            <a:xfrm>
              <a:off x="5637168" y="3050670"/>
              <a:ext cx="15529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56348C18-7CCA-48DB-8A79-A43FFB592C2B}"/>
                </a:ext>
              </a:extLst>
            </p:cNvPr>
            <p:cNvCxnSpPr>
              <a:cxnSpLocks/>
              <a:stCxn id="13" idx="6"/>
              <a:endCxn id="43" idx="2"/>
            </p:cNvCxnSpPr>
            <p:nvPr/>
          </p:nvCxnSpPr>
          <p:spPr>
            <a:xfrm flipV="1">
              <a:off x="5637168" y="2490795"/>
              <a:ext cx="1631603" cy="55987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2CE05B15-1350-43AB-B277-E522A265359F}"/>
                </a:ext>
              </a:extLst>
            </p:cNvPr>
            <p:cNvCxnSpPr>
              <a:cxnSpLocks/>
              <a:stCxn id="21" idx="6"/>
              <a:endCxn id="49" idx="2"/>
            </p:cNvCxnSpPr>
            <p:nvPr/>
          </p:nvCxnSpPr>
          <p:spPr>
            <a:xfrm>
              <a:off x="5637168" y="1936201"/>
              <a:ext cx="155298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7BA61633-C151-4B26-B735-A07FCB4BBDD2}"/>
                </a:ext>
              </a:extLst>
            </p:cNvPr>
            <p:cNvCxnSpPr>
              <a:cxnSpLocks/>
              <a:stCxn id="21" idx="6"/>
              <a:endCxn id="50" idx="2"/>
            </p:cNvCxnSpPr>
            <p:nvPr/>
          </p:nvCxnSpPr>
          <p:spPr>
            <a:xfrm flipV="1">
              <a:off x="5637168" y="1381606"/>
              <a:ext cx="1631603" cy="55459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224A3D39-70E4-49D0-8776-703663A9A375}"/>
                </a:ext>
              </a:extLst>
            </p:cNvPr>
            <p:cNvCxnSpPr>
              <a:cxnSpLocks/>
              <a:stCxn id="22" idx="6"/>
              <a:endCxn id="51" idx="2"/>
            </p:cNvCxnSpPr>
            <p:nvPr/>
          </p:nvCxnSpPr>
          <p:spPr>
            <a:xfrm>
              <a:off x="5558550" y="904081"/>
              <a:ext cx="171022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270BED83-D7E8-488D-AA58-9510AA878464}"/>
                </a:ext>
              </a:extLst>
            </p:cNvPr>
            <p:cNvCxnSpPr>
              <a:cxnSpLocks/>
              <a:stCxn id="22" idx="6"/>
              <a:endCxn id="52" idx="2"/>
            </p:cNvCxnSpPr>
            <p:nvPr/>
          </p:nvCxnSpPr>
          <p:spPr>
            <a:xfrm flipV="1">
              <a:off x="5558550" y="512187"/>
              <a:ext cx="1797574" cy="39189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0BFB9A8-8BB5-41CE-90BD-9460839C97C5}"/>
                </a:ext>
              </a:extLst>
            </p:cNvPr>
            <p:cNvSpPr txBox="1"/>
            <p:nvPr/>
          </p:nvSpPr>
          <p:spPr>
            <a:xfrm>
              <a:off x="2914669" y="1549900"/>
              <a:ext cx="477215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1/3</a:t>
              </a:r>
              <a:endParaRPr lang="ko-KR" altLang="en-US" sz="1400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6FE0B13-9327-4367-9D09-6853C1D34E6E}"/>
                </a:ext>
              </a:extLst>
            </p:cNvPr>
            <p:cNvSpPr txBox="1"/>
            <p:nvPr/>
          </p:nvSpPr>
          <p:spPr>
            <a:xfrm>
              <a:off x="4833521" y="2665497"/>
              <a:ext cx="477215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1/3</a:t>
              </a:r>
              <a:endParaRPr lang="ko-KR" altLang="en-US" sz="14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6D0A4B3-26B9-4945-8F53-8C25B4D64404}"/>
                </a:ext>
              </a:extLst>
            </p:cNvPr>
            <p:cNvSpPr txBox="1"/>
            <p:nvPr/>
          </p:nvSpPr>
          <p:spPr>
            <a:xfrm>
              <a:off x="4833521" y="1536699"/>
              <a:ext cx="477215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1/3</a:t>
              </a:r>
              <a:endParaRPr lang="ko-KR" altLang="en-US" sz="14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1F454B9-4113-4F46-9006-63043F22B9EA}"/>
                </a:ext>
              </a:extLst>
            </p:cNvPr>
            <p:cNvSpPr txBox="1"/>
            <p:nvPr/>
          </p:nvSpPr>
          <p:spPr>
            <a:xfrm>
              <a:off x="6775252" y="1536699"/>
              <a:ext cx="477215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1/3</a:t>
              </a:r>
              <a:endParaRPr lang="ko-KR" altLang="en-US" sz="14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0AB2A6E-E783-4708-A0AD-F36EF35F4A0B}"/>
                </a:ext>
              </a:extLst>
            </p:cNvPr>
            <p:cNvSpPr txBox="1"/>
            <p:nvPr/>
          </p:nvSpPr>
          <p:spPr>
            <a:xfrm>
              <a:off x="6775252" y="2639320"/>
              <a:ext cx="477215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1/3</a:t>
              </a:r>
              <a:endParaRPr lang="ko-KR" altLang="en-US" sz="1400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151B5F3-EB3D-48AE-8A5D-C527C4BA0DC8}"/>
                </a:ext>
              </a:extLst>
            </p:cNvPr>
            <p:cNvSpPr txBox="1"/>
            <p:nvPr/>
          </p:nvSpPr>
          <p:spPr>
            <a:xfrm>
              <a:off x="6775252" y="3278734"/>
              <a:ext cx="477215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1/3</a:t>
              </a:r>
              <a:endParaRPr lang="ko-KR" altLang="en-US" sz="14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A64CDF-8A37-416B-96B5-E0A9C100F259}"/>
                </a:ext>
              </a:extLst>
            </p:cNvPr>
            <p:cNvSpPr txBox="1"/>
            <p:nvPr/>
          </p:nvSpPr>
          <p:spPr>
            <a:xfrm>
              <a:off x="7431443" y="2204427"/>
              <a:ext cx="477215" cy="336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1/9</a:t>
              </a:r>
              <a:endParaRPr lang="ko-KR" altLang="en-US" sz="1400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0BDC998-6386-4FEB-A6F3-00F256693A59}"/>
                </a:ext>
              </a:extLst>
            </p:cNvPr>
            <p:cNvSpPr txBox="1"/>
            <p:nvPr/>
          </p:nvSpPr>
          <p:spPr>
            <a:xfrm>
              <a:off x="7431444" y="1081317"/>
              <a:ext cx="493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1/9</a:t>
              </a:r>
              <a:endParaRPr lang="ko-KR" altLang="en-US" sz="1400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8A7A659-7196-4C13-AB91-3EDB1AA42F7D}"/>
                </a:ext>
              </a:extLst>
            </p:cNvPr>
            <p:cNvSpPr txBox="1"/>
            <p:nvPr/>
          </p:nvSpPr>
          <p:spPr>
            <a:xfrm>
              <a:off x="7431444" y="615782"/>
              <a:ext cx="493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1/9</a:t>
              </a:r>
              <a:endParaRPr lang="ko-KR" altLang="en-US" sz="1400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1EF3D97-EBB4-4626-A205-A3263E2689FC}"/>
                </a:ext>
              </a:extLst>
            </p:cNvPr>
            <p:cNvSpPr txBox="1"/>
            <p:nvPr/>
          </p:nvSpPr>
          <p:spPr>
            <a:xfrm>
              <a:off x="7431444" y="226153"/>
              <a:ext cx="7100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1/27</a:t>
              </a:r>
              <a:endParaRPr lang="ko-KR" altLang="en-US" sz="14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D688A2A5-50D7-450E-BB6F-EEF8235B7AF5}"/>
                </a:ext>
              </a:extLst>
            </p:cNvPr>
            <p:cNvSpPr txBox="1"/>
            <p:nvPr/>
          </p:nvSpPr>
          <p:spPr>
            <a:xfrm>
              <a:off x="1224594" y="6188451"/>
              <a:ext cx="485980" cy="437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$1</a:t>
              </a:r>
              <a:endParaRPr lang="ko-KR" altLang="en-US" sz="2000" b="1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C7ABBCF-E8BA-45A6-8015-8C157FDBEEEB}"/>
                </a:ext>
              </a:extLst>
            </p:cNvPr>
            <p:cNvSpPr txBox="1"/>
            <p:nvPr/>
          </p:nvSpPr>
          <p:spPr>
            <a:xfrm>
              <a:off x="3047380" y="6188451"/>
              <a:ext cx="845382" cy="437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$1.33</a:t>
              </a:r>
              <a:endParaRPr lang="ko-KR" altLang="en-US" sz="2000" b="1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203B578-6171-4E4C-AE1D-13D494C93430}"/>
                </a:ext>
              </a:extLst>
            </p:cNvPr>
            <p:cNvSpPr txBox="1"/>
            <p:nvPr/>
          </p:nvSpPr>
          <p:spPr>
            <a:xfrm>
              <a:off x="5015961" y="6188451"/>
              <a:ext cx="845381" cy="437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$1.78</a:t>
              </a:r>
              <a:endParaRPr lang="ko-KR" altLang="en-US" sz="2000" b="1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1D32520-34B1-442A-BC1B-40BC274E44CD}"/>
                </a:ext>
              </a:extLst>
            </p:cNvPr>
            <p:cNvSpPr txBox="1"/>
            <p:nvPr/>
          </p:nvSpPr>
          <p:spPr>
            <a:xfrm>
              <a:off x="4833521" y="615782"/>
              <a:ext cx="4935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1/9</a:t>
              </a:r>
              <a:endParaRPr lang="ko-KR" altLang="en-US" sz="1400" dirty="0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836F299-D0AF-4B50-87E3-4F3291D6A51F}"/>
                </a:ext>
              </a:extLst>
            </p:cNvPr>
            <p:cNvSpPr txBox="1"/>
            <p:nvPr/>
          </p:nvSpPr>
          <p:spPr>
            <a:xfrm>
              <a:off x="6951913" y="6188451"/>
              <a:ext cx="845381" cy="4375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b="1" dirty="0"/>
                <a:t>$2.37</a:t>
              </a:r>
              <a:endParaRPr lang="ko-KR" altLang="en-US" sz="2000" b="1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B0FDA8E-63E6-4524-9D7B-3511C2888665}"/>
              </a:ext>
            </a:extLst>
          </p:cNvPr>
          <p:cNvGrpSpPr/>
          <p:nvPr/>
        </p:nvGrpSpPr>
        <p:grpSpPr>
          <a:xfrm>
            <a:off x="1753420" y="5662566"/>
            <a:ext cx="1739547" cy="1128982"/>
            <a:chOff x="1753420" y="5662566"/>
            <a:chExt cx="1739547" cy="1128982"/>
          </a:xfrm>
        </p:grpSpPr>
        <p:sp>
          <p:nvSpPr>
            <p:cNvPr id="56" name="원호 55">
              <a:extLst>
                <a:ext uri="{FF2B5EF4-FFF2-40B4-BE49-F238E27FC236}">
                  <a16:creationId xmlns:a16="http://schemas.microsoft.com/office/drawing/2014/main" id="{B59DF70E-0D4C-4D47-993D-0659D3195F29}"/>
                </a:ext>
              </a:extLst>
            </p:cNvPr>
            <p:cNvSpPr/>
            <p:nvPr/>
          </p:nvSpPr>
          <p:spPr>
            <a:xfrm rot="10800000">
              <a:off x="1753420" y="5662566"/>
              <a:ext cx="1739547" cy="736537"/>
            </a:xfrm>
            <a:prstGeom prst="arc">
              <a:avLst>
                <a:gd name="adj1" fmla="val 10990092"/>
                <a:gd name="adj2" fmla="val 21456843"/>
              </a:avLst>
            </a:prstGeom>
            <a:ln w="28575">
              <a:solidFill>
                <a:schemeClr val="bg1">
                  <a:lumMod val="6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89E126D-0B24-48B7-993A-A2E9ADE0C91E}"/>
                </a:ext>
              </a:extLst>
            </p:cNvPr>
            <p:cNvSpPr txBox="1"/>
            <p:nvPr/>
          </p:nvSpPr>
          <p:spPr>
            <a:xfrm>
              <a:off x="1923230" y="6422216"/>
              <a:ext cx="145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33% Growth</a:t>
              </a:r>
              <a:endParaRPr lang="ko-KR" altLang="en-US" dirty="0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E3E2354-2A1C-48F1-A10A-F6A732E2F1AD}"/>
              </a:ext>
            </a:extLst>
          </p:cNvPr>
          <p:cNvGrpSpPr/>
          <p:nvPr/>
        </p:nvGrpSpPr>
        <p:grpSpPr>
          <a:xfrm>
            <a:off x="3553947" y="5662566"/>
            <a:ext cx="1739547" cy="1092770"/>
            <a:chOff x="1753420" y="5662566"/>
            <a:chExt cx="1739547" cy="1092770"/>
          </a:xfrm>
        </p:grpSpPr>
        <p:sp>
          <p:nvSpPr>
            <p:cNvPr id="60" name="원호 59">
              <a:extLst>
                <a:ext uri="{FF2B5EF4-FFF2-40B4-BE49-F238E27FC236}">
                  <a16:creationId xmlns:a16="http://schemas.microsoft.com/office/drawing/2014/main" id="{B8836927-8851-4BD4-A8F9-A2FC176456F5}"/>
                </a:ext>
              </a:extLst>
            </p:cNvPr>
            <p:cNvSpPr/>
            <p:nvPr/>
          </p:nvSpPr>
          <p:spPr>
            <a:xfrm rot="10800000">
              <a:off x="1753420" y="5662566"/>
              <a:ext cx="1739547" cy="736537"/>
            </a:xfrm>
            <a:prstGeom prst="arc">
              <a:avLst>
                <a:gd name="adj1" fmla="val 10990092"/>
                <a:gd name="adj2" fmla="val 21456843"/>
              </a:avLst>
            </a:prstGeom>
            <a:ln w="28575">
              <a:solidFill>
                <a:schemeClr val="bg1">
                  <a:lumMod val="6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3CC1778-174D-44A6-8DE5-3E1809AE1EDE}"/>
                </a:ext>
              </a:extLst>
            </p:cNvPr>
            <p:cNvSpPr txBox="1"/>
            <p:nvPr/>
          </p:nvSpPr>
          <p:spPr>
            <a:xfrm>
              <a:off x="1959442" y="6386004"/>
              <a:ext cx="145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33% Growth</a:t>
              </a:r>
              <a:endParaRPr lang="ko-KR" altLang="en-US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57F0132A-03BF-4211-A21D-4AF68DCA2147}"/>
              </a:ext>
            </a:extLst>
          </p:cNvPr>
          <p:cNvGrpSpPr/>
          <p:nvPr/>
        </p:nvGrpSpPr>
        <p:grpSpPr>
          <a:xfrm>
            <a:off x="5441993" y="5662566"/>
            <a:ext cx="1739547" cy="1092770"/>
            <a:chOff x="1753420" y="5662566"/>
            <a:chExt cx="1739547" cy="1092770"/>
          </a:xfrm>
        </p:grpSpPr>
        <p:sp>
          <p:nvSpPr>
            <p:cNvPr id="64" name="원호 63">
              <a:extLst>
                <a:ext uri="{FF2B5EF4-FFF2-40B4-BE49-F238E27FC236}">
                  <a16:creationId xmlns:a16="http://schemas.microsoft.com/office/drawing/2014/main" id="{6B20DA6A-BDC7-478A-A8CB-9F14D5EAC4CE}"/>
                </a:ext>
              </a:extLst>
            </p:cNvPr>
            <p:cNvSpPr/>
            <p:nvPr/>
          </p:nvSpPr>
          <p:spPr>
            <a:xfrm rot="10800000">
              <a:off x="1753420" y="5662566"/>
              <a:ext cx="1739547" cy="736537"/>
            </a:xfrm>
            <a:prstGeom prst="arc">
              <a:avLst>
                <a:gd name="adj1" fmla="val 10990092"/>
                <a:gd name="adj2" fmla="val 21456843"/>
              </a:avLst>
            </a:prstGeom>
            <a:ln w="28575">
              <a:solidFill>
                <a:schemeClr val="bg1">
                  <a:lumMod val="65000"/>
                </a:schemeClr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D3027D4-038C-45ED-98E5-4C2B228F200C}"/>
                </a:ext>
              </a:extLst>
            </p:cNvPr>
            <p:cNvSpPr txBox="1"/>
            <p:nvPr/>
          </p:nvSpPr>
          <p:spPr>
            <a:xfrm>
              <a:off x="1914177" y="6386004"/>
              <a:ext cx="1453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33% Growth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250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/>
          <p:cNvCxnSpPr/>
          <p:nvPr/>
        </p:nvCxnSpPr>
        <p:spPr>
          <a:xfrm>
            <a:off x="2619158" y="5589240"/>
            <a:ext cx="40324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195222" y="5013176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71286" y="5013176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71286" y="443711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53795" y="5013176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53795" y="443711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53795" y="3861048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50525" y="3296381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28769" y="5013176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928769" y="443711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28769" y="3872445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28769" y="3296381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28769" y="2721888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28769" y="2145824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28769" y="1581157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928769" y="1016490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777645" y="400506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645" y="4005064"/>
                <a:ext cx="46358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373742" y="5661248"/>
            <a:ext cx="2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51096" y="5661248"/>
            <a:ext cx="2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33605" y="5661248"/>
            <a:ext cx="2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08579" y="5661248"/>
            <a:ext cx="2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원호 24"/>
          <p:cNvSpPr/>
          <p:nvPr/>
        </p:nvSpPr>
        <p:spPr>
          <a:xfrm>
            <a:off x="3348964" y="4615780"/>
            <a:ext cx="648072" cy="648072"/>
          </a:xfrm>
          <a:prstGeom prst="arc">
            <a:avLst>
              <a:gd name="adj1" fmla="val 10876109"/>
              <a:gd name="adj2" fmla="val 1641274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>
            <a:off x="3885533" y="4005064"/>
            <a:ext cx="648072" cy="648072"/>
          </a:xfrm>
          <a:prstGeom prst="arc">
            <a:avLst>
              <a:gd name="adj1" fmla="val 10876109"/>
              <a:gd name="adj2" fmla="val 1641274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호 26"/>
          <p:cNvSpPr/>
          <p:nvPr/>
        </p:nvSpPr>
        <p:spPr>
          <a:xfrm>
            <a:off x="4460507" y="2921473"/>
            <a:ext cx="648072" cy="648072"/>
          </a:xfrm>
          <a:prstGeom prst="arc">
            <a:avLst>
              <a:gd name="adj1" fmla="val 10876109"/>
              <a:gd name="adj2" fmla="val 1641274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832646" y="3039829"/>
            <a:ext cx="2258512" cy="7150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다음 스텝의 성장은</a:t>
            </a:r>
            <a:endParaRPr lang="en-US" altLang="ko-KR" dirty="0"/>
          </a:p>
          <a:p>
            <a:pPr algn="ctr"/>
            <a:r>
              <a:rPr lang="ko-KR" altLang="en-US" dirty="0"/>
              <a:t>자기 자신만큼</a:t>
            </a:r>
            <a:r>
              <a:rPr lang="en-US" altLang="ko-KR" dirty="0"/>
              <a:t>!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588224" y="5589240"/>
                <a:ext cx="808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∈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5589240"/>
                <a:ext cx="80881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983825" y="1884932"/>
                <a:ext cx="13695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825" y="1884932"/>
                <a:ext cx="136954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903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/>
          <p:cNvCxnSpPr/>
          <p:nvPr/>
        </p:nvCxnSpPr>
        <p:spPr>
          <a:xfrm>
            <a:off x="2619158" y="5589240"/>
            <a:ext cx="40324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3195222" y="5013176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771286" y="5013176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71286" y="443711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353795" y="5013176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53795" y="443711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53795" y="3861048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50525" y="3296381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28769" y="5013176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928769" y="4437112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928769" y="3872445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928769" y="3296381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928769" y="2721888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28769" y="2145824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928769" y="1581157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928769" y="1016490"/>
            <a:ext cx="57606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777645" y="4005064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7645" y="4005064"/>
                <a:ext cx="463588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373742" y="5661248"/>
            <a:ext cx="2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951096" y="5661248"/>
            <a:ext cx="2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533605" y="5661248"/>
            <a:ext cx="2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108579" y="5661248"/>
            <a:ext cx="216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5" name="원호 24"/>
          <p:cNvSpPr/>
          <p:nvPr/>
        </p:nvSpPr>
        <p:spPr>
          <a:xfrm>
            <a:off x="3348964" y="4615780"/>
            <a:ext cx="648072" cy="648072"/>
          </a:xfrm>
          <a:prstGeom prst="arc">
            <a:avLst>
              <a:gd name="adj1" fmla="val 10876109"/>
              <a:gd name="adj2" fmla="val 1641274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원호 25"/>
          <p:cNvSpPr/>
          <p:nvPr/>
        </p:nvSpPr>
        <p:spPr>
          <a:xfrm>
            <a:off x="3885533" y="4005064"/>
            <a:ext cx="648072" cy="648072"/>
          </a:xfrm>
          <a:prstGeom prst="arc">
            <a:avLst>
              <a:gd name="adj1" fmla="val 10876109"/>
              <a:gd name="adj2" fmla="val 1641274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호 26"/>
          <p:cNvSpPr/>
          <p:nvPr/>
        </p:nvSpPr>
        <p:spPr>
          <a:xfrm>
            <a:off x="4460507" y="2921473"/>
            <a:ext cx="648072" cy="648072"/>
          </a:xfrm>
          <a:prstGeom prst="arc">
            <a:avLst>
              <a:gd name="adj1" fmla="val 10876109"/>
              <a:gd name="adj2" fmla="val 1641274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478817" y="3039829"/>
            <a:ext cx="2839450" cy="7150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The growth of the next step</a:t>
            </a:r>
          </a:p>
          <a:p>
            <a:pPr algn="ctr"/>
            <a:r>
              <a:rPr lang="en-US" altLang="ko-KR" dirty="0"/>
              <a:t>is as much as itself!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588224" y="5589240"/>
                <a:ext cx="808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∈</m:t>
                      </m:r>
                      <m:r>
                        <a:rPr lang="en-US" altLang="ko-KR" b="0" i="1" smtClean="0">
                          <a:latin typeface="Cambria Math"/>
                          <a:ea typeface="Cambria Math"/>
                        </a:rPr>
                        <m:t>ℤ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5589240"/>
                <a:ext cx="80881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983825" y="1884932"/>
                <a:ext cx="13695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/>
                        </a:rPr>
                        <m:t>𝑦</m:t>
                      </m:r>
                      <m:r>
                        <a:rPr lang="en-US" altLang="ko-KR" sz="2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825" y="1884932"/>
                <a:ext cx="136954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82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231</Words>
  <Application>Microsoft Office PowerPoint</Application>
  <PresentationFormat>On-screen Show (4:3)</PresentationFormat>
  <Paragraphs>118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여동훈</cp:lastModifiedBy>
  <cp:revision>7</cp:revision>
  <dcterms:created xsi:type="dcterms:W3CDTF">2019-09-07T02:00:36Z</dcterms:created>
  <dcterms:modified xsi:type="dcterms:W3CDTF">2023-04-21T07:17:26Z</dcterms:modified>
</cp:coreProperties>
</file>