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9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72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3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95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34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1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4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2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89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0732-1B55-4150-BFB2-2881D9186ECA}" type="datetimeFigureOut">
              <a:rPr lang="ko-KR" altLang="en-US" smtClean="0"/>
              <a:t>2023-05-12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98561-6057-46A6-86A5-D9C20CDB0B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2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3917C6-32A2-4496-9C44-219C37E7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" y="1428750"/>
            <a:ext cx="713994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6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EDF93E-68DB-8D4B-3FB2-8C49C3B0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28750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1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Angelo Yeo</cp:lastModifiedBy>
  <cp:revision>4</cp:revision>
  <dcterms:created xsi:type="dcterms:W3CDTF">2021-10-29T08:22:19Z</dcterms:created>
  <dcterms:modified xsi:type="dcterms:W3CDTF">2023-05-12T14:29:45Z</dcterms:modified>
</cp:coreProperties>
</file>