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3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8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268B-0A93-1813-17EE-430E8894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46561-25D9-02D6-F5B4-F3ABD49B0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98B0-F328-834F-61E2-887E59C0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B2A5-9D0E-0DF9-BA42-AD9DD91E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7606-64F8-B43E-22EA-27B5BC9C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3D4C-CD61-DEB6-A30B-50BCDA1A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49CEE-BEE3-1B24-561A-1D9B4E2F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0B9A-3F5A-706A-668C-EDB9E26D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13F7-160E-7BBA-24FA-8C48EFCF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6E58-FBED-B093-1744-93D2CCC0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BC5AE-8508-1EEB-F8F4-D738BAC5E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52853-FF45-E573-6894-ACF6A94C1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95BA-65D3-E245-22EA-6BBB4C87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1243-3EC5-78CC-3912-C1C8F725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DA2B-78AF-AC01-546F-83E89A92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4C0-738B-CAFB-6FF1-06FF98AB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72A73-2482-9022-2F97-929D53F7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E4C0-DDE9-8DF7-182F-7BDF4223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62BB-B67F-3526-9603-AB2231A4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3817-1647-088F-6141-D3C3154A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C52E-C69E-39A5-204D-FFADF511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3CDE5-28D4-2534-78F5-2B7B59CA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CB49-54E9-FBC8-383C-7C04D56C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12EA-D752-6C81-CC4D-D427C742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0C2A-47CA-84A7-5D10-C2AC281D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2857-FEAA-AD8F-8E2D-692B5B28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9606-FE5C-694A-6D88-63A3ACC52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0AA74-04E8-498D-EDD3-74DB7B4E9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3068-1336-BA5F-7CD3-EF2580A3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76EB-77F7-E906-C63E-A297F483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FDB3-A884-0311-3B45-EEA4643B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DA58-9605-6958-C1CE-1038BEE0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F484-E504-DE03-37D2-1C36B908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0383C-2B93-FA20-B1AD-5E8919044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58ADB-DDEA-562A-E4B0-7AB3E8A59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C24BD-D778-8937-3FBF-581081F6B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6A921-8AE5-F586-99A3-6A6EF30A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B0B68-D135-9D81-921B-BA6EAFF1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7653F-7BBA-255B-DB49-6345E61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B216-F25D-DE6E-BD58-D6055E05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D095C-A247-11B4-1CA9-A56F05E0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4D4F3-4C7B-0615-69A7-5B34C914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DDD7B-8A2D-67D3-8BD2-4DE0202B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6BFBE-8184-719E-CBB7-6CD9C33D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EEB14-F3C4-A561-6511-794DAA1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B4D11-1AB7-615C-9BCF-C5049298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7B10-5B72-36FB-412E-29989C36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AE29-6D64-D83C-9167-CCBA3296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AEA3-0CFD-C9C2-A6E2-257B38C5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4C721-36BB-7C2F-07B7-BFF06C79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232A9-473A-B91C-D6F8-63EE0E94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880F-358E-14EB-2094-A77E6AD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35DD-FC43-0A1B-FA70-B125209A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72E35-DB50-611D-11DE-3FFD6ED13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4BF6-1ECD-43F8-8C97-B4B52795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68393-3A5B-F937-0F0F-468F533F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0AB25-B6FE-0DF6-9D39-AE3B6817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898A2-6289-9E29-138F-8CFDE06B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417F5-05DC-423D-E74F-B65F4A2C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9D29E-608A-47D7-CB9F-8104473F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C3B9-6F2A-8534-D891-3BC817D58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E426-6BA1-4BB9-A87B-AB60B1F551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F39F-DF34-81CE-7EC1-B7E778982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0DB4-6A69-F417-FC64-B0539B49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A393E7-6E30-2BF0-602D-A1CF8914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09" y="1019476"/>
            <a:ext cx="5352381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453">
            <a:extLst>
              <a:ext uri="{FF2B5EF4-FFF2-40B4-BE49-F238E27FC236}">
                <a16:creationId xmlns:a16="http://schemas.microsoft.com/office/drawing/2014/main" id="{F7459C0F-8F20-9AD8-8238-569DCF0DDC97}"/>
              </a:ext>
            </a:extLst>
          </p:cNvPr>
          <p:cNvGrpSpPr/>
          <p:nvPr/>
        </p:nvGrpSpPr>
        <p:grpSpPr>
          <a:xfrm>
            <a:off x="2060776" y="0"/>
            <a:ext cx="8782223" cy="7253623"/>
            <a:chOff x="1146376" y="24438"/>
            <a:chExt cx="8782223" cy="7253623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A0555F3-0150-DF9C-43D4-E0867820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094" y="1580705"/>
              <a:ext cx="6327893" cy="5697356"/>
            </a:xfrm>
            <a:prstGeom prst="rect">
              <a:avLst/>
            </a:prstGeom>
            <a:effectLst>
              <a:outerShdw blurRad="317500" dist="1905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balanced" dir="t"/>
            </a:scene3d>
            <a:sp3d extrusionH="57150" prstMaterial="matte"/>
          </p:spPr>
        </p:pic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522CBB9B-13D7-7D6A-FFC8-42FC218C138B}"/>
                </a:ext>
              </a:extLst>
            </p:cNvPr>
            <p:cNvGrpSpPr/>
            <p:nvPr/>
          </p:nvGrpSpPr>
          <p:grpSpPr>
            <a:xfrm>
              <a:off x="1146376" y="1402879"/>
              <a:ext cx="5570804" cy="4489741"/>
              <a:chOff x="3648716" y="1658938"/>
              <a:chExt cx="4712005" cy="3797600"/>
            </a:xfrm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9D2F4A81-1C1D-8EFC-F400-0AE9F0C3B583}"/>
                  </a:ext>
                </a:extLst>
              </p:cNvPr>
              <p:cNvSpPr/>
              <p:nvPr/>
            </p:nvSpPr>
            <p:spPr>
              <a:xfrm>
                <a:off x="4125913" y="1724025"/>
                <a:ext cx="4140199" cy="3275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>
                <a:bevelB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53" name="Line 6">
                <a:extLst>
                  <a:ext uri="{FF2B5EF4-FFF2-40B4-BE49-F238E27FC236}">
                    <a16:creationId xmlns:a16="http://schemas.microsoft.com/office/drawing/2014/main" id="{CF650793-FEF4-16F0-D4E3-AB88DBBB5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999038"/>
                <a:ext cx="41402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4" name="Line 7">
                <a:extLst>
                  <a:ext uri="{FF2B5EF4-FFF2-40B4-BE49-F238E27FC236}">
                    <a16:creationId xmlns:a16="http://schemas.microsoft.com/office/drawing/2014/main" id="{D410BC99-2FF9-D6EC-1FE1-1EE4E0687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1724025"/>
                <a:ext cx="41402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5" name="Line 8">
                <a:extLst>
                  <a:ext uri="{FF2B5EF4-FFF2-40B4-BE49-F238E27FC236}">
                    <a16:creationId xmlns:a16="http://schemas.microsoft.com/office/drawing/2014/main" id="{4F101DD8-930B-10C4-84E0-F16E2D8B6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5913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6" name="Line 9">
                <a:extLst>
                  <a:ext uri="{FF2B5EF4-FFF2-40B4-BE49-F238E27FC236}">
                    <a16:creationId xmlns:a16="http://schemas.microsoft.com/office/drawing/2014/main" id="{CD0DC75C-CB6A-AA6C-5DC3-2A21C005C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6475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7" name="Line 10">
                <a:extLst>
                  <a:ext uri="{FF2B5EF4-FFF2-40B4-BE49-F238E27FC236}">
                    <a16:creationId xmlns:a16="http://schemas.microsoft.com/office/drawing/2014/main" id="{8C0463F1-DF87-8216-F5C6-E23243313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5450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8" name="Line 11">
                <a:extLst>
                  <a:ext uri="{FF2B5EF4-FFF2-40B4-BE49-F238E27FC236}">
                    <a16:creationId xmlns:a16="http://schemas.microsoft.com/office/drawing/2014/main" id="{BC0BE862-30E4-D8C5-CD71-A131514CA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96013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9" name="Line 12">
                <a:extLst>
                  <a:ext uri="{FF2B5EF4-FFF2-40B4-BE49-F238E27FC236}">
                    <a16:creationId xmlns:a16="http://schemas.microsoft.com/office/drawing/2014/main" id="{CC59B9FE-40A0-BC05-E356-A5B342504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86575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0" name="Line 13">
                <a:extLst>
                  <a:ext uri="{FF2B5EF4-FFF2-40B4-BE49-F238E27FC236}">
                    <a16:creationId xmlns:a16="http://schemas.microsoft.com/office/drawing/2014/main" id="{8192317B-AC91-0608-1601-6117B9D24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77138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1" name="Line 14">
                <a:extLst>
                  <a:ext uri="{FF2B5EF4-FFF2-40B4-BE49-F238E27FC236}">
                    <a16:creationId xmlns:a16="http://schemas.microsoft.com/office/drawing/2014/main" id="{8CD1B6CA-EB6E-5FAB-E04C-0EB01675E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6113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2" name="Line 15">
                <a:extLst>
                  <a:ext uri="{FF2B5EF4-FFF2-40B4-BE49-F238E27FC236}">
                    <a16:creationId xmlns:a16="http://schemas.microsoft.com/office/drawing/2014/main" id="{DEA5184F-A2F7-34DD-B9BC-8E1722B66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3" name="Line 16">
                <a:extLst>
                  <a:ext uri="{FF2B5EF4-FFF2-40B4-BE49-F238E27FC236}">
                    <a16:creationId xmlns:a16="http://schemas.microsoft.com/office/drawing/2014/main" id="{CE4EF320-E37E-4314-AF10-7FDE2D9D9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6475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4" name="Line 17">
                <a:extLst>
                  <a:ext uri="{FF2B5EF4-FFF2-40B4-BE49-F238E27FC236}">
                    <a16:creationId xmlns:a16="http://schemas.microsoft.com/office/drawing/2014/main" id="{3FFC66AC-28A5-5F24-F930-63D8B3173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5450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5" name="Line 18">
                <a:extLst>
                  <a:ext uri="{FF2B5EF4-FFF2-40B4-BE49-F238E27FC236}">
                    <a16:creationId xmlns:a16="http://schemas.microsoft.com/office/drawing/2014/main" id="{B9BAE65D-DF18-C8AD-BED5-BC1404733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6013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6" name="Line 19">
                <a:extLst>
                  <a:ext uri="{FF2B5EF4-FFF2-40B4-BE49-F238E27FC236}">
                    <a16:creationId xmlns:a16="http://schemas.microsoft.com/office/drawing/2014/main" id="{8536B1E0-E21D-CBA6-829C-568AC54DE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6575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7" name="Line 20">
                <a:extLst>
                  <a:ext uri="{FF2B5EF4-FFF2-40B4-BE49-F238E27FC236}">
                    <a16:creationId xmlns:a16="http://schemas.microsoft.com/office/drawing/2014/main" id="{58F4B7C5-A010-D9C3-5C1C-2FA67B170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7138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8" name="Line 21">
                <a:extLst>
                  <a:ext uri="{FF2B5EF4-FFF2-40B4-BE49-F238E27FC236}">
                    <a16:creationId xmlns:a16="http://schemas.microsoft.com/office/drawing/2014/main" id="{A9AA0D05-86F6-4682-25E7-1F41B93D1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6113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9" name="Rectangle 22">
                <a:extLst>
                  <a:ext uri="{FF2B5EF4-FFF2-40B4-BE49-F238E27FC236}">
                    <a16:creationId xmlns:a16="http://schemas.microsoft.com/office/drawing/2014/main" id="{C4A0AEFD-CDCB-67D3-1445-7F9F3A36B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813" y="5067300"/>
                <a:ext cx="7186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Rectangle 23">
                <a:extLst>
                  <a:ext uri="{FF2B5EF4-FFF2-40B4-BE49-F238E27FC236}">
                    <a16:creationId xmlns:a16="http://schemas.microsoft.com/office/drawing/2014/main" id="{49DC6DDD-06CC-2685-94A7-065B61565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888" y="5067300"/>
                <a:ext cx="252195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0.05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" name="Rectangle 24">
                <a:extLst>
                  <a:ext uri="{FF2B5EF4-FFF2-40B4-BE49-F238E27FC236}">
                    <a16:creationId xmlns:a16="http://schemas.microsoft.com/office/drawing/2014/main" id="{EF05AD43-89D4-1856-1CF2-CC4B689E8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2901" y="5067300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" name="Rectangle 25">
                <a:extLst>
                  <a:ext uri="{FF2B5EF4-FFF2-40B4-BE49-F238E27FC236}">
                    <a16:creationId xmlns:a16="http://schemas.microsoft.com/office/drawing/2014/main" id="{A6CFDD51-836C-49FF-C15C-02BA72E44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2188" y="5067300"/>
                <a:ext cx="252195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0.15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3" name="Rectangle 26">
                <a:extLst>
                  <a:ext uri="{FF2B5EF4-FFF2-40B4-BE49-F238E27FC236}">
                    <a16:creationId xmlns:a16="http://schemas.microsoft.com/office/drawing/2014/main" id="{6FA7D42B-5D36-8E71-1E89-6D78E06DA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7675" y="5067300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4" name="Rectangle 27">
                <a:extLst>
                  <a:ext uri="{FF2B5EF4-FFF2-40B4-BE49-F238E27FC236}">
                    <a16:creationId xmlns:a16="http://schemas.microsoft.com/office/drawing/2014/main" id="{E8BF2744-62C1-D2B2-98CE-B95114A63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6488" y="5067300"/>
                <a:ext cx="252195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5" name="Rectangle 28">
                <a:extLst>
                  <a:ext uri="{FF2B5EF4-FFF2-40B4-BE49-F238E27FC236}">
                    <a16:creationId xmlns:a16="http://schemas.microsoft.com/office/drawing/2014/main" id="{E4D1AF21-A6F3-7B85-2002-BDE987CEB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0388" y="5067300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0.3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6" name="Rectangle 29">
                <a:extLst>
                  <a:ext uri="{FF2B5EF4-FFF2-40B4-BE49-F238E27FC236}">
                    <a16:creationId xmlns:a16="http://schemas.microsoft.com/office/drawing/2014/main" id="{A180C877-1DA6-4A9D-4C31-EAEF6F233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5038" y="5248275"/>
                <a:ext cx="452865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x-axis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7" name="Line 30">
                <a:extLst>
                  <a:ext uri="{FF2B5EF4-FFF2-40B4-BE49-F238E27FC236}">
                    <a16:creationId xmlns:a16="http://schemas.microsoft.com/office/drawing/2014/main" id="{CE4B76B3-33A3-C7CB-D70E-F30CE4E81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5913" y="1724025"/>
                <a:ext cx="0" cy="327501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78" name="Line 31">
                <a:extLst>
                  <a:ext uri="{FF2B5EF4-FFF2-40B4-BE49-F238E27FC236}">
                    <a16:creationId xmlns:a16="http://schemas.microsoft.com/office/drawing/2014/main" id="{249EB701-2B27-D880-1C68-5A35BC91C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6113" y="1724025"/>
                <a:ext cx="0" cy="327501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79" name="Line 32">
                <a:extLst>
                  <a:ext uri="{FF2B5EF4-FFF2-40B4-BE49-F238E27FC236}">
                    <a16:creationId xmlns:a16="http://schemas.microsoft.com/office/drawing/2014/main" id="{0974E09B-A114-8A82-8DA6-22009B6C1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999038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0" name="Line 33">
                <a:extLst>
                  <a:ext uri="{FF2B5EF4-FFF2-40B4-BE49-F238E27FC236}">
                    <a16:creationId xmlns:a16="http://schemas.microsoft.com/office/drawing/2014/main" id="{1473E0D3-F80B-D25D-A9A8-2F1953FFA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672013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1" name="Line 34">
                <a:extLst>
                  <a:ext uri="{FF2B5EF4-FFF2-40B4-BE49-F238E27FC236}">
                    <a16:creationId xmlns:a16="http://schemas.microsoft.com/office/drawing/2014/main" id="{6F048AB2-B066-EB92-84B2-5C1A6DF57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344988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2" name="Line 35">
                <a:extLst>
                  <a:ext uri="{FF2B5EF4-FFF2-40B4-BE49-F238E27FC236}">
                    <a16:creationId xmlns:a16="http://schemas.microsoft.com/office/drawing/2014/main" id="{DE67851F-6A43-6AC9-5E9D-1B04DC4E3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017963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3" name="Line 36">
                <a:extLst>
                  <a:ext uri="{FF2B5EF4-FFF2-40B4-BE49-F238E27FC236}">
                    <a16:creationId xmlns:a16="http://schemas.microsoft.com/office/drawing/2014/main" id="{185A498C-5BD9-F1A0-7063-890BB7977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3689350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4" name="Line 37">
                <a:extLst>
                  <a:ext uri="{FF2B5EF4-FFF2-40B4-BE49-F238E27FC236}">
                    <a16:creationId xmlns:a16="http://schemas.microsoft.com/office/drawing/2014/main" id="{CA5A7668-66C7-0238-0601-56BC1DB19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3362325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5" name="Line 38">
                <a:extLst>
                  <a:ext uri="{FF2B5EF4-FFF2-40B4-BE49-F238E27FC236}">
                    <a16:creationId xmlns:a16="http://schemas.microsoft.com/office/drawing/2014/main" id="{AF6B8DC1-8976-08E7-E391-CCD881B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3035300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6" name="Line 39">
                <a:extLst>
                  <a:ext uri="{FF2B5EF4-FFF2-40B4-BE49-F238E27FC236}">
                    <a16:creationId xmlns:a16="http://schemas.microsoft.com/office/drawing/2014/main" id="{E4DB4CBB-13DC-81DA-8FDC-472B34898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2708275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7" name="Line 40">
                <a:extLst>
                  <a:ext uri="{FF2B5EF4-FFF2-40B4-BE49-F238E27FC236}">
                    <a16:creationId xmlns:a16="http://schemas.microsoft.com/office/drawing/2014/main" id="{40B98540-7038-DB13-80DA-4DD305821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2379663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8" name="Line 41">
                <a:extLst>
                  <a:ext uri="{FF2B5EF4-FFF2-40B4-BE49-F238E27FC236}">
                    <a16:creationId xmlns:a16="http://schemas.microsoft.com/office/drawing/2014/main" id="{4EB86990-677B-40EB-3681-68878750E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2052638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9" name="Line 42">
                <a:extLst>
                  <a:ext uri="{FF2B5EF4-FFF2-40B4-BE49-F238E27FC236}">
                    <a16:creationId xmlns:a16="http://schemas.microsoft.com/office/drawing/2014/main" id="{693791AF-99EC-6D54-BB31-A1984B366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1724025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0" name="Line 43">
                <a:extLst>
                  <a:ext uri="{FF2B5EF4-FFF2-40B4-BE49-F238E27FC236}">
                    <a16:creationId xmlns:a16="http://schemas.microsoft.com/office/drawing/2014/main" id="{816C1780-D94B-1194-337D-4130FE330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4999038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1" name="Line 44">
                <a:extLst>
                  <a:ext uri="{FF2B5EF4-FFF2-40B4-BE49-F238E27FC236}">
                    <a16:creationId xmlns:a16="http://schemas.microsoft.com/office/drawing/2014/main" id="{58B76847-A4AB-FBA2-DA60-D5D85296C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4672013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2" name="Line 45">
                <a:extLst>
                  <a:ext uri="{FF2B5EF4-FFF2-40B4-BE49-F238E27FC236}">
                    <a16:creationId xmlns:a16="http://schemas.microsoft.com/office/drawing/2014/main" id="{2BEC1EF1-2AB7-1976-420A-6E7DD1627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4344988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3" name="Line 46">
                <a:extLst>
                  <a:ext uri="{FF2B5EF4-FFF2-40B4-BE49-F238E27FC236}">
                    <a16:creationId xmlns:a16="http://schemas.microsoft.com/office/drawing/2014/main" id="{708DD7AB-3989-CA5D-C85E-1E998AA1C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4017963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4" name="Line 47">
                <a:extLst>
                  <a:ext uri="{FF2B5EF4-FFF2-40B4-BE49-F238E27FC236}">
                    <a16:creationId xmlns:a16="http://schemas.microsoft.com/office/drawing/2014/main" id="{1AE0951A-8F2A-EF1A-D807-F450E94B3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3689350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5" name="Line 48">
                <a:extLst>
                  <a:ext uri="{FF2B5EF4-FFF2-40B4-BE49-F238E27FC236}">
                    <a16:creationId xmlns:a16="http://schemas.microsoft.com/office/drawing/2014/main" id="{CC73CDB9-7A6C-E248-1B24-4B7D4C346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3362325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6" name="Line 49">
                <a:extLst>
                  <a:ext uri="{FF2B5EF4-FFF2-40B4-BE49-F238E27FC236}">
                    <a16:creationId xmlns:a16="http://schemas.microsoft.com/office/drawing/2014/main" id="{947036D7-3C01-3EEA-54B8-53588EAD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3035300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7" name="Line 50">
                <a:extLst>
                  <a:ext uri="{FF2B5EF4-FFF2-40B4-BE49-F238E27FC236}">
                    <a16:creationId xmlns:a16="http://schemas.microsoft.com/office/drawing/2014/main" id="{0FB489FC-7513-3FAE-BAE7-249D205E8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2708275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8" name="Line 51">
                <a:extLst>
                  <a:ext uri="{FF2B5EF4-FFF2-40B4-BE49-F238E27FC236}">
                    <a16:creationId xmlns:a16="http://schemas.microsoft.com/office/drawing/2014/main" id="{508FD987-3E15-8E69-9B02-89F220149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2379663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9" name="Line 52">
                <a:extLst>
                  <a:ext uri="{FF2B5EF4-FFF2-40B4-BE49-F238E27FC236}">
                    <a16:creationId xmlns:a16="http://schemas.microsoft.com/office/drawing/2014/main" id="{8EDB58EE-D7A9-92DC-147C-DB04C4348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2052638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0" name="Line 53">
                <a:extLst>
                  <a:ext uri="{FF2B5EF4-FFF2-40B4-BE49-F238E27FC236}">
                    <a16:creationId xmlns:a16="http://schemas.microsoft.com/office/drawing/2014/main" id="{D9C59A88-9483-4748-F3F0-3F1212279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1724025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1" name="Rectangle 54">
                <a:extLst>
                  <a:ext uri="{FF2B5EF4-FFF2-40B4-BE49-F238E27FC236}">
                    <a16:creationId xmlns:a16="http://schemas.microsoft.com/office/drawing/2014/main" id="{95B15D41-84A3-D9A0-4942-618B750CA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990" y="4932363"/>
                <a:ext cx="11525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2" name="Rectangle 55">
                <a:extLst>
                  <a:ext uri="{FF2B5EF4-FFF2-40B4-BE49-F238E27FC236}">
                    <a16:creationId xmlns:a16="http://schemas.microsoft.com/office/drawing/2014/main" id="{39A03627-FA99-E9CB-88EA-F2E06248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213" y="4608513"/>
                <a:ext cx="22372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-0.8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3" name="Rectangle 56">
                <a:extLst>
                  <a:ext uri="{FF2B5EF4-FFF2-40B4-BE49-F238E27FC236}">
                    <a16:creationId xmlns:a16="http://schemas.microsoft.com/office/drawing/2014/main" id="{B0D5AAFD-0BBF-6CAF-E321-11D64257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213" y="4273550"/>
                <a:ext cx="22372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-0.6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4" name="Rectangle 57">
                <a:extLst>
                  <a:ext uri="{FF2B5EF4-FFF2-40B4-BE49-F238E27FC236}">
                    <a16:creationId xmlns:a16="http://schemas.microsoft.com/office/drawing/2014/main" id="{CDC4E43F-27C2-AC61-4F07-EDC223D66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213" y="3949700"/>
                <a:ext cx="22372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-0.4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5" name="Rectangle 58">
                <a:extLst>
                  <a:ext uri="{FF2B5EF4-FFF2-40B4-BE49-F238E27FC236}">
                    <a16:creationId xmlns:a16="http://schemas.microsoft.com/office/drawing/2014/main" id="{D070852E-1E50-CCD3-2523-6E3F75723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213" y="3624263"/>
                <a:ext cx="22372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-0.2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6" name="Rectangle 59">
                <a:extLst>
                  <a:ext uri="{FF2B5EF4-FFF2-40B4-BE49-F238E27FC236}">
                    <a16:creationId xmlns:a16="http://schemas.microsoft.com/office/drawing/2014/main" id="{6D353BAD-AB50-24F4-6631-030BA31A8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2088" y="3300413"/>
                <a:ext cx="7186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7" name="Rectangle 60">
                <a:extLst>
                  <a:ext uri="{FF2B5EF4-FFF2-40B4-BE49-F238E27FC236}">
                    <a16:creationId xmlns:a16="http://schemas.microsoft.com/office/drawing/2014/main" id="{F4A0E992-DE0A-BF3E-79C6-6A4EA3A97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2965449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8" name="Rectangle 61">
                <a:extLst>
                  <a:ext uri="{FF2B5EF4-FFF2-40B4-BE49-F238E27FC236}">
                    <a16:creationId xmlns:a16="http://schemas.microsoft.com/office/drawing/2014/main" id="{BA226FB9-E64E-8B23-F167-19A65CF80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2641601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0.4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9" name="Rectangle 62">
                <a:extLst>
                  <a:ext uri="{FF2B5EF4-FFF2-40B4-BE49-F238E27FC236}">
                    <a16:creationId xmlns:a16="http://schemas.microsoft.com/office/drawing/2014/main" id="{2A4B202B-5AD3-5576-7286-F4BD8F28E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2317750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0.6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0" name="Rectangle 63">
                <a:extLst>
                  <a:ext uri="{FF2B5EF4-FFF2-40B4-BE49-F238E27FC236}">
                    <a16:creationId xmlns:a16="http://schemas.microsoft.com/office/drawing/2014/main" id="{3C49FE51-AC25-51DC-0A40-8387D21A3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1982788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0.8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1" name="Rectangle 64">
                <a:extLst>
                  <a:ext uri="{FF2B5EF4-FFF2-40B4-BE49-F238E27FC236}">
                    <a16:creationId xmlns:a16="http://schemas.microsoft.com/office/drawing/2014/main" id="{79FA8A00-25BC-486A-72A3-FF8EA0F2D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2088" y="1658938"/>
                <a:ext cx="7186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2" name="Rectangle 65">
                <a:extLst>
                  <a:ext uri="{FF2B5EF4-FFF2-40B4-BE49-F238E27FC236}">
                    <a16:creationId xmlns:a16="http://schemas.microsoft.com/office/drawing/2014/main" id="{5222194A-DEC8-A1F2-233D-22C9BADA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09463" y="3370905"/>
                <a:ext cx="86776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3" name="Rectangle 66">
                <a:extLst>
                  <a:ext uri="{FF2B5EF4-FFF2-40B4-BE49-F238E27FC236}">
                    <a16:creationId xmlns:a16="http://schemas.microsoft.com/office/drawing/2014/main" id="{FD69C066-E909-CA0D-AD0C-10FE1A00C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23696" y="3318517"/>
                <a:ext cx="58304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4" name="Rectangle 67">
                <a:extLst>
                  <a:ext uri="{FF2B5EF4-FFF2-40B4-BE49-F238E27FC236}">
                    <a16:creationId xmlns:a16="http://schemas.microsoft.com/office/drawing/2014/main" id="{04EE7B3E-19DD-B06F-610B-09C76EFAE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04715" y="3251843"/>
                <a:ext cx="96268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5" name="Rectangle 68">
                <a:extLst>
                  <a:ext uri="{FF2B5EF4-FFF2-40B4-BE49-F238E27FC236}">
                    <a16:creationId xmlns:a16="http://schemas.microsoft.com/office/drawing/2014/main" id="{2B317070-D006-CC51-4938-9DE51D9C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09462" y="3180404"/>
                <a:ext cx="86776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6" name="Rectangle 69">
                <a:extLst>
                  <a:ext uri="{FF2B5EF4-FFF2-40B4-BE49-F238E27FC236}">
                    <a16:creationId xmlns:a16="http://schemas.microsoft.com/office/drawing/2014/main" id="{53322D9A-4F86-0A94-B965-19CA5FFA7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33869" y="3137542"/>
                <a:ext cx="37965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7" name="Rectangle 70">
                <a:extLst>
                  <a:ext uri="{FF2B5EF4-FFF2-40B4-BE49-F238E27FC236}">
                    <a16:creationId xmlns:a16="http://schemas.microsoft.com/office/drawing/2014/main" id="{987AB7E6-DBCC-E8D7-983E-F39702CAC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09462" y="3085156"/>
                <a:ext cx="86776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6" name="Freeform 259">
              <a:extLst>
                <a:ext uri="{FF2B5EF4-FFF2-40B4-BE49-F238E27FC236}">
                  <a16:creationId xmlns:a16="http://schemas.microsoft.com/office/drawing/2014/main" id="{35BAE807-0634-07C8-55E9-2F6CEF05D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20" y="923166"/>
              <a:ext cx="4894783" cy="3871909"/>
            </a:xfrm>
            <a:custGeom>
              <a:avLst/>
              <a:gdLst>
                <a:gd name="T0" fmla="*/ 39 w 2608"/>
                <a:gd name="T1" fmla="*/ 1 h 2063"/>
                <a:gd name="T2" fmla="*/ 81 w 2608"/>
                <a:gd name="T3" fmla="*/ 3 h 2063"/>
                <a:gd name="T4" fmla="*/ 123 w 2608"/>
                <a:gd name="T5" fmla="*/ 13 h 2063"/>
                <a:gd name="T6" fmla="*/ 164 w 2608"/>
                <a:gd name="T7" fmla="*/ 41 h 2063"/>
                <a:gd name="T8" fmla="*/ 206 w 2608"/>
                <a:gd name="T9" fmla="*/ 100 h 2063"/>
                <a:gd name="T10" fmla="*/ 248 w 2608"/>
                <a:gd name="T11" fmla="*/ 204 h 2063"/>
                <a:gd name="T12" fmla="*/ 290 w 2608"/>
                <a:gd name="T13" fmla="*/ 369 h 2063"/>
                <a:gd name="T14" fmla="*/ 332 w 2608"/>
                <a:gd name="T15" fmla="*/ 604 h 2063"/>
                <a:gd name="T16" fmla="*/ 373 w 2608"/>
                <a:gd name="T17" fmla="*/ 906 h 2063"/>
                <a:gd name="T18" fmla="*/ 415 w 2608"/>
                <a:gd name="T19" fmla="*/ 1257 h 2063"/>
                <a:gd name="T20" fmla="*/ 457 w 2608"/>
                <a:gd name="T21" fmla="*/ 1613 h 2063"/>
                <a:gd name="T22" fmla="*/ 499 w 2608"/>
                <a:gd name="T23" fmla="*/ 1907 h 2063"/>
                <a:gd name="T24" fmla="*/ 540 w 2608"/>
                <a:gd name="T25" fmla="*/ 2058 h 2063"/>
                <a:gd name="T26" fmla="*/ 582 w 2608"/>
                <a:gd name="T27" fmla="*/ 1990 h 2063"/>
                <a:gd name="T28" fmla="*/ 624 w 2608"/>
                <a:gd name="T29" fmla="*/ 1670 h 2063"/>
                <a:gd name="T30" fmla="*/ 666 w 2608"/>
                <a:gd name="T31" fmla="*/ 1142 h 2063"/>
                <a:gd name="T32" fmla="*/ 708 w 2608"/>
                <a:gd name="T33" fmla="*/ 547 h 2063"/>
                <a:gd name="T34" fmla="*/ 749 w 2608"/>
                <a:gd name="T35" fmla="*/ 103 h 2063"/>
                <a:gd name="T36" fmla="*/ 791 w 2608"/>
                <a:gd name="T37" fmla="*/ 25 h 2063"/>
                <a:gd name="T38" fmla="*/ 833 w 2608"/>
                <a:gd name="T39" fmla="*/ 411 h 2063"/>
                <a:gd name="T40" fmla="*/ 875 w 2608"/>
                <a:gd name="T41" fmla="*/ 1130 h 2063"/>
                <a:gd name="T42" fmla="*/ 916 w 2608"/>
                <a:gd name="T43" fmla="*/ 1822 h 2063"/>
                <a:gd name="T44" fmla="*/ 958 w 2608"/>
                <a:gd name="T45" fmla="*/ 2057 h 2063"/>
                <a:gd name="T46" fmla="*/ 1000 w 2608"/>
                <a:gd name="T47" fmla="*/ 1619 h 2063"/>
                <a:gd name="T48" fmla="*/ 1042 w 2608"/>
                <a:gd name="T49" fmla="*/ 747 h 2063"/>
                <a:gd name="T50" fmla="*/ 1084 w 2608"/>
                <a:gd name="T51" fmla="*/ 70 h 2063"/>
                <a:gd name="T52" fmla="*/ 1125 w 2608"/>
                <a:gd name="T53" fmla="*/ 175 h 2063"/>
                <a:gd name="T54" fmla="*/ 1167 w 2608"/>
                <a:gd name="T55" fmla="*/ 1047 h 2063"/>
                <a:gd name="T56" fmla="*/ 1209 w 2608"/>
                <a:gd name="T57" fmla="*/ 1925 h 2063"/>
                <a:gd name="T58" fmla="*/ 1251 w 2608"/>
                <a:gd name="T59" fmla="*/ 1915 h 2063"/>
                <a:gd name="T60" fmla="*/ 1292 w 2608"/>
                <a:gd name="T61" fmla="*/ 954 h 2063"/>
                <a:gd name="T62" fmla="*/ 1334 w 2608"/>
                <a:gd name="T63" fmla="*/ 65 h 2063"/>
                <a:gd name="T64" fmla="*/ 1376 w 2608"/>
                <a:gd name="T65" fmla="*/ 329 h 2063"/>
                <a:gd name="T66" fmla="*/ 1418 w 2608"/>
                <a:gd name="T67" fmla="*/ 1493 h 2063"/>
                <a:gd name="T68" fmla="*/ 1460 w 2608"/>
                <a:gd name="T69" fmla="*/ 2053 h 2063"/>
                <a:gd name="T70" fmla="*/ 1501 w 2608"/>
                <a:gd name="T71" fmla="*/ 1181 h 2063"/>
                <a:gd name="T72" fmla="*/ 1543 w 2608"/>
                <a:gd name="T73" fmla="*/ 80 h 2063"/>
                <a:gd name="T74" fmla="*/ 1585 w 2608"/>
                <a:gd name="T75" fmla="*/ 444 h 2063"/>
                <a:gd name="T76" fmla="*/ 1627 w 2608"/>
                <a:gd name="T77" fmla="*/ 1762 h 2063"/>
                <a:gd name="T78" fmla="*/ 1669 w 2608"/>
                <a:gd name="T79" fmla="*/ 1856 h 2063"/>
                <a:gd name="T80" fmla="*/ 1710 w 2608"/>
                <a:gd name="T81" fmla="*/ 500 h 2063"/>
                <a:gd name="T82" fmla="*/ 1752 w 2608"/>
                <a:gd name="T83" fmla="*/ 114 h 2063"/>
                <a:gd name="T84" fmla="*/ 1794 w 2608"/>
                <a:gd name="T85" fmla="*/ 1473 h 2063"/>
                <a:gd name="T86" fmla="*/ 1836 w 2608"/>
                <a:gd name="T87" fmla="*/ 1963 h 2063"/>
                <a:gd name="T88" fmla="*/ 1877 w 2608"/>
                <a:gd name="T89" fmla="*/ 550 h 2063"/>
                <a:gd name="T90" fmla="*/ 1919 w 2608"/>
                <a:gd name="T91" fmla="*/ 160 h 2063"/>
                <a:gd name="T92" fmla="*/ 1961 w 2608"/>
                <a:gd name="T93" fmla="*/ 1678 h 2063"/>
                <a:gd name="T94" fmla="*/ 2003 w 2608"/>
                <a:gd name="T95" fmla="*/ 1731 h 2063"/>
                <a:gd name="T96" fmla="*/ 2045 w 2608"/>
                <a:gd name="T97" fmla="*/ 158 h 2063"/>
                <a:gd name="T98" fmla="*/ 2086 w 2608"/>
                <a:gd name="T99" fmla="*/ 691 h 2063"/>
                <a:gd name="T100" fmla="*/ 2128 w 2608"/>
                <a:gd name="T101" fmla="*/ 2060 h 2063"/>
                <a:gd name="T102" fmla="*/ 2170 w 2608"/>
                <a:gd name="T103" fmla="*/ 811 h 2063"/>
                <a:gd name="T104" fmla="*/ 2212 w 2608"/>
                <a:gd name="T105" fmla="*/ 151 h 2063"/>
                <a:gd name="T106" fmla="*/ 2253 w 2608"/>
                <a:gd name="T107" fmla="*/ 1849 h 2063"/>
                <a:gd name="T108" fmla="*/ 2295 w 2608"/>
                <a:gd name="T109" fmla="*/ 1291 h 2063"/>
                <a:gd name="T110" fmla="*/ 2337 w 2608"/>
                <a:gd name="T111" fmla="*/ 19 h 2063"/>
                <a:gd name="T112" fmla="*/ 2379 w 2608"/>
                <a:gd name="T113" fmla="*/ 1666 h 2063"/>
                <a:gd name="T114" fmla="*/ 2421 w 2608"/>
                <a:gd name="T115" fmla="*/ 1431 h 2063"/>
                <a:gd name="T116" fmla="*/ 2462 w 2608"/>
                <a:gd name="T117" fmla="*/ 12 h 2063"/>
                <a:gd name="T118" fmla="*/ 2504 w 2608"/>
                <a:gd name="T119" fmla="*/ 1725 h 2063"/>
                <a:gd name="T120" fmla="*/ 2546 w 2608"/>
                <a:gd name="T121" fmla="*/ 1251 h 2063"/>
                <a:gd name="T122" fmla="*/ 2588 w 2608"/>
                <a:gd name="T123" fmla="*/ 10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2063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2" y="1"/>
                  </a:lnTo>
                  <a:lnTo>
                    <a:pt x="45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2" y="1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60" y="1"/>
                  </a:lnTo>
                  <a:lnTo>
                    <a:pt x="63" y="2"/>
                  </a:lnTo>
                  <a:lnTo>
                    <a:pt x="65" y="2"/>
                  </a:lnTo>
                  <a:lnTo>
                    <a:pt x="68" y="2"/>
                  </a:lnTo>
                  <a:lnTo>
                    <a:pt x="70" y="2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4" y="3"/>
                  </a:lnTo>
                  <a:lnTo>
                    <a:pt x="86" y="4"/>
                  </a:lnTo>
                  <a:lnTo>
                    <a:pt x="89" y="4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7" y="5"/>
                  </a:lnTo>
                  <a:lnTo>
                    <a:pt x="99" y="6"/>
                  </a:lnTo>
                  <a:lnTo>
                    <a:pt x="102" y="6"/>
                  </a:lnTo>
                  <a:lnTo>
                    <a:pt x="105" y="7"/>
                  </a:lnTo>
                  <a:lnTo>
                    <a:pt x="107" y="8"/>
                  </a:lnTo>
                  <a:lnTo>
                    <a:pt x="110" y="9"/>
                  </a:lnTo>
                  <a:lnTo>
                    <a:pt x="112" y="9"/>
                  </a:lnTo>
                  <a:lnTo>
                    <a:pt x="115" y="10"/>
                  </a:lnTo>
                  <a:lnTo>
                    <a:pt x="117" y="11"/>
                  </a:lnTo>
                  <a:lnTo>
                    <a:pt x="120" y="12"/>
                  </a:lnTo>
                  <a:lnTo>
                    <a:pt x="123" y="13"/>
                  </a:lnTo>
                  <a:lnTo>
                    <a:pt x="125" y="14"/>
                  </a:lnTo>
                  <a:lnTo>
                    <a:pt x="128" y="16"/>
                  </a:lnTo>
                  <a:lnTo>
                    <a:pt x="131" y="17"/>
                  </a:lnTo>
                  <a:lnTo>
                    <a:pt x="133" y="18"/>
                  </a:lnTo>
                  <a:lnTo>
                    <a:pt x="136" y="20"/>
                  </a:lnTo>
                  <a:lnTo>
                    <a:pt x="138" y="21"/>
                  </a:lnTo>
                  <a:lnTo>
                    <a:pt x="141" y="23"/>
                  </a:lnTo>
                  <a:lnTo>
                    <a:pt x="144" y="24"/>
                  </a:lnTo>
                  <a:lnTo>
                    <a:pt x="146" y="26"/>
                  </a:lnTo>
                  <a:lnTo>
                    <a:pt x="149" y="28"/>
                  </a:lnTo>
                  <a:lnTo>
                    <a:pt x="152" y="30"/>
                  </a:lnTo>
                  <a:lnTo>
                    <a:pt x="154" y="32"/>
                  </a:lnTo>
                  <a:lnTo>
                    <a:pt x="157" y="34"/>
                  </a:lnTo>
                  <a:lnTo>
                    <a:pt x="159" y="36"/>
                  </a:lnTo>
                  <a:lnTo>
                    <a:pt x="162" y="39"/>
                  </a:lnTo>
                  <a:lnTo>
                    <a:pt x="164" y="41"/>
                  </a:lnTo>
                  <a:lnTo>
                    <a:pt x="167" y="44"/>
                  </a:lnTo>
                  <a:lnTo>
                    <a:pt x="170" y="46"/>
                  </a:lnTo>
                  <a:lnTo>
                    <a:pt x="172" y="49"/>
                  </a:lnTo>
                  <a:lnTo>
                    <a:pt x="175" y="52"/>
                  </a:lnTo>
                  <a:lnTo>
                    <a:pt x="177" y="55"/>
                  </a:lnTo>
                  <a:lnTo>
                    <a:pt x="180" y="59"/>
                  </a:lnTo>
                  <a:lnTo>
                    <a:pt x="183" y="62"/>
                  </a:lnTo>
                  <a:lnTo>
                    <a:pt x="185" y="66"/>
                  </a:lnTo>
                  <a:lnTo>
                    <a:pt x="188" y="69"/>
                  </a:lnTo>
                  <a:lnTo>
                    <a:pt x="191" y="73"/>
                  </a:lnTo>
                  <a:lnTo>
                    <a:pt x="193" y="77"/>
                  </a:lnTo>
                  <a:lnTo>
                    <a:pt x="196" y="81"/>
                  </a:lnTo>
                  <a:lnTo>
                    <a:pt x="199" y="86"/>
                  </a:lnTo>
                  <a:lnTo>
                    <a:pt x="201" y="90"/>
                  </a:lnTo>
                  <a:lnTo>
                    <a:pt x="204" y="95"/>
                  </a:lnTo>
                  <a:lnTo>
                    <a:pt x="206" y="100"/>
                  </a:lnTo>
                  <a:lnTo>
                    <a:pt x="209" y="105"/>
                  </a:lnTo>
                  <a:lnTo>
                    <a:pt x="211" y="110"/>
                  </a:lnTo>
                  <a:lnTo>
                    <a:pt x="214" y="115"/>
                  </a:lnTo>
                  <a:lnTo>
                    <a:pt x="217" y="121"/>
                  </a:lnTo>
                  <a:lnTo>
                    <a:pt x="219" y="127"/>
                  </a:lnTo>
                  <a:lnTo>
                    <a:pt x="222" y="133"/>
                  </a:lnTo>
                  <a:lnTo>
                    <a:pt x="224" y="139"/>
                  </a:lnTo>
                  <a:lnTo>
                    <a:pt x="227" y="145"/>
                  </a:lnTo>
                  <a:lnTo>
                    <a:pt x="230" y="152"/>
                  </a:lnTo>
                  <a:lnTo>
                    <a:pt x="232" y="159"/>
                  </a:lnTo>
                  <a:lnTo>
                    <a:pt x="235" y="166"/>
                  </a:lnTo>
                  <a:lnTo>
                    <a:pt x="238" y="173"/>
                  </a:lnTo>
                  <a:lnTo>
                    <a:pt x="240" y="181"/>
                  </a:lnTo>
                  <a:lnTo>
                    <a:pt x="243" y="188"/>
                  </a:lnTo>
                  <a:lnTo>
                    <a:pt x="245" y="196"/>
                  </a:lnTo>
                  <a:lnTo>
                    <a:pt x="248" y="204"/>
                  </a:lnTo>
                  <a:lnTo>
                    <a:pt x="251" y="213"/>
                  </a:lnTo>
                  <a:lnTo>
                    <a:pt x="253" y="221"/>
                  </a:lnTo>
                  <a:lnTo>
                    <a:pt x="256" y="230"/>
                  </a:lnTo>
                  <a:lnTo>
                    <a:pt x="259" y="239"/>
                  </a:lnTo>
                  <a:lnTo>
                    <a:pt x="261" y="249"/>
                  </a:lnTo>
                  <a:lnTo>
                    <a:pt x="264" y="258"/>
                  </a:lnTo>
                  <a:lnTo>
                    <a:pt x="266" y="268"/>
                  </a:lnTo>
                  <a:lnTo>
                    <a:pt x="269" y="278"/>
                  </a:lnTo>
                  <a:lnTo>
                    <a:pt x="271" y="289"/>
                  </a:lnTo>
                  <a:lnTo>
                    <a:pt x="274" y="299"/>
                  </a:lnTo>
                  <a:lnTo>
                    <a:pt x="277" y="310"/>
                  </a:lnTo>
                  <a:lnTo>
                    <a:pt x="279" y="321"/>
                  </a:lnTo>
                  <a:lnTo>
                    <a:pt x="282" y="333"/>
                  </a:lnTo>
                  <a:lnTo>
                    <a:pt x="285" y="345"/>
                  </a:lnTo>
                  <a:lnTo>
                    <a:pt x="287" y="357"/>
                  </a:lnTo>
                  <a:lnTo>
                    <a:pt x="290" y="369"/>
                  </a:lnTo>
                  <a:lnTo>
                    <a:pt x="292" y="382"/>
                  </a:lnTo>
                  <a:lnTo>
                    <a:pt x="295" y="394"/>
                  </a:lnTo>
                  <a:lnTo>
                    <a:pt x="298" y="408"/>
                  </a:lnTo>
                  <a:lnTo>
                    <a:pt x="300" y="421"/>
                  </a:lnTo>
                  <a:lnTo>
                    <a:pt x="303" y="435"/>
                  </a:lnTo>
                  <a:lnTo>
                    <a:pt x="306" y="449"/>
                  </a:lnTo>
                  <a:lnTo>
                    <a:pt x="308" y="463"/>
                  </a:lnTo>
                  <a:lnTo>
                    <a:pt x="311" y="477"/>
                  </a:lnTo>
                  <a:lnTo>
                    <a:pt x="313" y="492"/>
                  </a:lnTo>
                  <a:lnTo>
                    <a:pt x="316" y="507"/>
                  </a:lnTo>
                  <a:lnTo>
                    <a:pt x="318" y="523"/>
                  </a:lnTo>
                  <a:lnTo>
                    <a:pt x="321" y="538"/>
                  </a:lnTo>
                  <a:lnTo>
                    <a:pt x="324" y="554"/>
                  </a:lnTo>
                  <a:lnTo>
                    <a:pt x="326" y="570"/>
                  </a:lnTo>
                  <a:lnTo>
                    <a:pt x="329" y="587"/>
                  </a:lnTo>
                  <a:lnTo>
                    <a:pt x="332" y="604"/>
                  </a:lnTo>
                  <a:lnTo>
                    <a:pt x="334" y="621"/>
                  </a:lnTo>
                  <a:lnTo>
                    <a:pt x="337" y="638"/>
                  </a:lnTo>
                  <a:lnTo>
                    <a:pt x="339" y="655"/>
                  </a:lnTo>
                  <a:lnTo>
                    <a:pt x="342" y="673"/>
                  </a:lnTo>
                  <a:lnTo>
                    <a:pt x="345" y="691"/>
                  </a:lnTo>
                  <a:lnTo>
                    <a:pt x="347" y="710"/>
                  </a:lnTo>
                  <a:lnTo>
                    <a:pt x="350" y="728"/>
                  </a:lnTo>
                  <a:lnTo>
                    <a:pt x="353" y="747"/>
                  </a:lnTo>
                  <a:lnTo>
                    <a:pt x="355" y="766"/>
                  </a:lnTo>
                  <a:lnTo>
                    <a:pt x="358" y="785"/>
                  </a:lnTo>
                  <a:lnTo>
                    <a:pt x="360" y="805"/>
                  </a:lnTo>
                  <a:lnTo>
                    <a:pt x="363" y="825"/>
                  </a:lnTo>
                  <a:lnTo>
                    <a:pt x="366" y="845"/>
                  </a:lnTo>
                  <a:lnTo>
                    <a:pt x="368" y="865"/>
                  </a:lnTo>
                  <a:lnTo>
                    <a:pt x="371" y="885"/>
                  </a:lnTo>
                  <a:lnTo>
                    <a:pt x="373" y="906"/>
                  </a:lnTo>
                  <a:lnTo>
                    <a:pt x="376" y="927"/>
                  </a:lnTo>
                  <a:lnTo>
                    <a:pt x="378" y="948"/>
                  </a:lnTo>
                  <a:lnTo>
                    <a:pt x="381" y="969"/>
                  </a:lnTo>
                  <a:lnTo>
                    <a:pt x="384" y="991"/>
                  </a:lnTo>
                  <a:lnTo>
                    <a:pt x="386" y="1012"/>
                  </a:lnTo>
                  <a:lnTo>
                    <a:pt x="389" y="1034"/>
                  </a:lnTo>
                  <a:lnTo>
                    <a:pt x="392" y="1056"/>
                  </a:lnTo>
                  <a:lnTo>
                    <a:pt x="394" y="1078"/>
                  </a:lnTo>
                  <a:lnTo>
                    <a:pt x="397" y="1100"/>
                  </a:lnTo>
                  <a:lnTo>
                    <a:pt x="400" y="1122"/>
                  </a:lnTo>
                  <a:lnTo>
                    <a:pt x="402" y="1144"/>
                  </a:lnTo>
                  <a:lnTo>
                    <a:pt x="405" y="1166"/>
                  </a:lnTo>
                  <a:lnTo>
                    <a:pt x="407" y="1189"/>
                  </a:lnTo>
                  <a:lnTo>
                    <a:pt x="410" y="1212"/>
                  </a:lnTo>
                  <a:lnTo>
                    <a:pt x="413" y="1234"/>
                  </a:lnTo>
                  <a:lnTo>
                    <a:pt x="415" y="1257"/>
                  </a:lnTo>
                  <a:lnTo>
                    <a:pt x="418" y="1280"/>
                  </a:lnTo>
                  <a:lnTo>
                    <a:pt x="421" y="1302"/>
                  </a:lnTo>
                  <a:lnTo>
                    <a:pt x="423" y="1325"/>
                  </a:lnTo>
                  <a:lnTo>
                    <a:pt x="425" y="1348"/>
                  </a:lnTo>
                  <a:lnTo>
                    <a:pt x="428" y="1370"/>
                  </a:lnTo>
                  <a:lnTo>
                    <a:pt x="431" y="1393"/>
                  </a:lnTo>
                  <a:lnTo>
                    <a:pt x="433" y="1416"/>
                  </a:lnTo>
                  <a:lnTo>
                    <a:pt x="436" y="1438"/>
                  </a:lnTo>
                  <a:lnTo>
                    <a:pt x="439" y="1460"/>
                  </a:lnTo>
                  <a:lnTo>
                    <a:pt x="441" y="1483"/>
                  </a:lnTo>
                  <a:lnTo>
                    <a:pt x="444" y="1505"/>
                  </a:lnTo>
                  <a:lnTo>
                    <a:pt x="446" y="1527"/>
                  </a:lnTo>
                  <a:lnTo>
                    <a:pt x="449" y="1549"/>
                  </a:lnTo>
                  <a:lnTo>
                    <a:pt x="452" y="1570"/>
                  </a:lnTo>
                  <a:lnTo>
                    <a:pt x="454" y="1592"/>
                  </a:lnTo>
                  <a:lnTo>
                    <a:pt x="457" y="1613"/>
                  </a:lnTo>
                  <a:lnTo>
                    <a:pt x="460" y="1634"/>
                  </a:lnTo>
                  <a:lnTo>
                    <a:pt x="462" y="1655"/>
                  </a:lnTo>
                  <a:lnTo>
                    <a:pt x="465" y="1675"/>
                  </a:lnTo>
                  <a:lnTo>
                    <a:pt x="468" y="1695"/>
                  </a:lnTo>
                  <a:lnTo>
                    <a:pt x="470" y="1715"/>
                  </a:lnTo>
                  <a:lnTo>
                    <a:pt x="473" y="1735"/>
                  </a:lnTo>
                  <a:lnTo>
                    <a:pt x="475" y="1754"/>
                  </a:lnTo>
                  <a:lnTo>
                    <a:pt x="478" y="1773"/>
                  </a:lnTo>
                  <a:lnTo>
                    <a:pt x="480" y="1791"/>
                  </a:lnTo>
                  <a:lnTo>
                    <a:pt x="483" y="1809"/>
                  </a:lnTo>
                  <a:lnTo>
                    <a:pt x="486" y="1827"/>
                  </a:lnTo>
                  <a:lnTo>
                    <a:pt x="488" y="1844"/>
                  </a:lnTo>
                  <a:lnTo>
                    <a:pt x="491" y="1860"/>
                  </a:lnTo>
                  <a:lnTo>
                    <a:pt x="493" y="1877"/>
                  </a:lnTo>
                  <a:lnTo>
                    <a:pt x="496" y="1892"/>
                  </a:lnTo>
                  <a:lnTo>
                    <a:pt x="499" y="1907"/>
                  </a:lnTo>
                  <a:lnTo>
                    <a:pt x="501" y="1922"/>
                  </a:lnTo>
                  <a:lnTo>
                    <a:pt x="504" y="1936"/>
                  </a:lnTo>
                  <a:lnTo>
                    <a:pt x="507" y="1949"/>
                  </a:lnTo>
                  <a:lnTo>
                    <a:pt x="509" y="1961"/>
                  </a:lnTo>
                  <a:lnTo>
                    <a:pt x="512" y="1973"/>
                  </a:lnTo>
                  <a:lnTo>
                    <a:pt x="514" y="1985"/>
                  </a:lnTo>
                  <a:lnTo>
                    <a:pt x="517" y="1996"/>
                  </a:lnTo>
                  <a:lnTo>
                    <a:pt x="520" y="2005"/>
                  </a:lnTo>
                  <a:lnTo>
                    <a:pt x="522" y="2015"/>
                  </a:lnTo>
                  <a:lnTo>
                    <a:pt x="525" y="2023"/>
                  </a:lnTo>
                  <a:lnTo>
                    <a:pt x="528" y="2031"/>
                  </a:lnTo>
                  <a:lnTo>
                    <a:pt x="530" y="2038"/>
                  </a:lnTo>
                  <a:lnTo>
                    <a:pt x="533" y="2044"/>
                  </a:lnTo>
                  <a:lnTo>
                    <a:pt x="535" y="2049"/>
                  </a:lnTo>
                  <a:lnTo>
                    <a:pt x="538" y="2054"/>
                  </a:lnTo>
                  <a:lnTo>
                    <a:pt x="540" y="2058"/>
                  </a:lnTo>
                  <a:lnTo>
                    <a:pt x="543" y="2060"/>
                  </a:lnTo>
                  <a:lnTo>
                    <a:pt x="546" y="2062"/>
                  </a:lnTo>
                  <a:lnTo>
                    <a:pt x="548" y="2063"/>
                  </a:lnTo>
                  <a:lnTo>
                    <a:pt x="551" y="2063"/>
                  </a:lnTo>
                  <a:lnTo>
                    <a:pt x="554" y="2063"/>
                  </a:lnTo>
                  <a:lnTo>
                    <a:pt x="556" y="2061"/>
                  </a:lnTo>
                  <a:lnTo>
                    <a:pt x="559" y="2058"/>
                  </a:lnTo>
                  <a:lnTo>
                    <a:pt x="561" y="2054"/>
                  </a:lnTo>
                  <a:lnTo>
                    <a:pt x="564" y="2050"/>
                  </a:lnTo>
                  <a:lnTo>
                    <a:pt x="567" y="2044"/>
                  </a:lnTo>
                  <a:lnTo>
                    <a:pt x="569" y="2038"/>
                  </a:lnTo>
                  <a:lnTo>
                    <a:pt x="572" y="2030"/>
                  </a:lnTo>
                  <a:lnTo>
                    <a:pt x="575" y="2022"/>
                  </a:lnTo>
                  <a:lnTo>
                    <a:pt x="577" y="2012"/>
                  </a:lnTo>
                  <a:lnTo>
                    <a:pt x="580" y="2001"/>
                  </a:lnTo>
                  <a:lnTo>
                    <a:pt x="582" y="1990"/>
                  </a:lnTo>
                  <a:lnTo>
                    <a:pt x="585" y="1977"/>
                  </a:lnTo>
                  <a:lnTo>
                    <a:pt x="587" y="1963"/>
                  </a:lnTo>
                  <a:lnTo>
                    <a:pt x="590" y="1949"/>
                  </a:lnTo>
                  <a:lnTo>
                    <a:pt x="593" y="1933"/>
                  </a:lnTo>
                  <a:lnTo>
                    <a:pt x="595" y="1917"/>
                  </a:lnTo>
                  <a:lnTo>
                    <a:pt x="598" y="1899"/>
                  </a:lnTo>
                  <a:lnTo>
                    <a:pt x="600" y="1880"/>
                  </a:lnTo>
                  <a:lnTo>
                    <a:pt x="603" y="1861"/>
                  </a:lnTo>
                  <a:lnTo>
                    <a:pt x="606" y="1840"/>
                  </a:lnTo>
                  <a:lnTo>
                    <a:pt x="608" y="1819"/>
                  </a:lnTo>
                  <a:lnTo>
                    <a:pt x="611" y="1796"/>
                  </a:lnTo>
                  <a:lnTo>
                    <a:pt x="614" y="1773"/>
                  </a:lnTo>
                  <a:lnTo>
                    <a:pt x="616" y="1748"/>
                  </a:lnTo>
                  <a:lnTo>
                    <a:pt x="619" y="1723"/>
                  </a:lnTo>
                  <a:lnTo>
                    <a:pt x="622" y="1697"/>
                  </a:lnTo>
                  <a:lnTo>
                    <a:pt x="624" y="1670"/>
                  </a:lnTo>
                  <a:lnTo>
                    <a:pt x="627" y="1642"/>
                  </a:lnTo>
                  <a:lnTo>
                    <a:pt x="629" y="1613"/>
                  </a:lnTo>
                  <a:lnTo>
                    <a:pt x="632" y="1584"/>
                  </a:lnTo>
                  <a:lnTo>
                    <a:pt x="635" y="1554"/>
                  </a:lnTo>
                  <a:lnTo>
                    <a:pt x="637" y="1522"/>
                  </a:lnTo>
                  <a:lnTo>
                    <a:pt x="640" y="1491"/>
                  </a:lnTo>
                  <a:lnTo>
                    <a:pt x="642" y="1459"/>
                  </a:lnTo>
                  <a:lnTo>
                    <a:pt x="645" y="1425"/>
                  </a:lnTo>
                  <a:lnTo>
                    <a:pt x="647" y="1392"/>
                  </a:lnTo>
                  <a:lnTo>
                    <a:pt x="650" y="1357"/>
                  </a:lnTo>
                  <a:lnTo>
                    <a:pt x="653" y="1323"/>
                  </a:lnTo>
                  <a:lnTo>
                    <a:pt x="655" y="1288"/>
                  </a:lnTo>
                  <a:lnTo>
                    <a:pt x="658" y="1252"/>
                  </a:lnTo>
                  <a:lnTo>
                    <a:pt x="661" y="1215"/>
                  </a:lnTo>
                  <a:lnTo>
                    <a:pt x="663" y="1179"/>
                  </a:lnTo>
                  <a:lnTo>
                    <a:pt x="666" y="1142"/>
                  </a:lnTo>
                  <a:lnTo>
                    <a:pt x="668" y="1105"/>
                  </a:lnTo>
                  <a:lnTo>
                    <a:pt x="671" y="1068"/>
                  </a:lnTo>
                  <a:lnTo>
                    <a:pt x="674" y="1030"/>
                  </a:lnTo>
                  <a:lnTo>
                    <a:pt x="676" y="992"/>
                  </a:lnTo>
                  <a:lnTo>
                    <a:pt x="679" y="954"/>
                  </a:lnTo>
                  <a:lnTo>
                    <a:pt x="682" y="917"/>
                  </a:lnTo>
                  <a:lnTo>
                    <a:pt x="684" y="879"/>
                  </a:lnTo>
                  <a:lnTo>
                    <a:pt x="687" y="841"/>
                  </a:lnTo>
                  <a:lnTo>
                    <a:pt x="690" y="803"/>
                  </a:lnTo>
                  <a:lnTo>
                    <a:pt x="692" y="765"/>
                  </a:lnTo>
                  <a:lnTo>
                    <a:pt x="694" y="728"/>
                  </a:lnTo>
                  <a:lnTo>
                    <a:pt x="697" y="691"/>
                  </a:lnTo>
                  <a:lnTo>
                    <a:pt x="700" y="655"/>
                  </a:lnTo>
                  <a:lnTo>
                    <a:pt x="702" y="618"/>
                  </a:lnTo>
                  <a:lnTo>
                    <a:pt x="705" y="583"/>
                  </a:lnTo>
                  <a:lnTo>
                    <a:pt x="708" y="547"/>
                  </a:lnTo>
                  <a:lnTo>
                    <a:pt x="710" y="513"/>
                  </a:lnTo>
                  <a:lnTo>
                    <a:pt x="713" y="479"/>
                  </a:lnTo>
                  <a:lnTo>
                    <a:pt x="715" y="446"/>
                  </a:lnTo>
                  <a:lnTo>
                    <a:pt x="718" y="413"/>
                  </a:lnTo>
                  <a:lnTo>
                    <a:pt x="721" y="381"/>
                  </a:lnTo>
                  <a:lnTo>
                    <a:pt x="723" y="350"/>
                  </a:lnTo>
                  <a:lnTo>
                    <a:pt x="726" y="320"/>
                  </a:lnTo>
                  <a:lnTo>
                    <a:pt x="729" y="291"/>
                  </a:lnTo>
                  <a:lnTo>
                    <a:pt x="731" y="264"/>
                  </a:lnTo>
                  <a:lnTo>
                    <a:pt x="734" y="237"/>
                  </a:lnTo>
                  <a:lnTo>
                    <a:pt x="736" y="211"/>
                  </a:lnTo>
                  <a:lnTo>
                    <a:pt x="739" y="187"/>
                  </a:lnTo>
                  <a:lnTo>
                    <a:pt x="742" y="164"/>
                  </a:lnTo>
                  <a:lnTo>
                    <a:pt x="744" y="142"/>
                  </a:lnTo>
                  <a:lnTo>
                    <a:pt x="747" y="122"/>
                  </a:lnTo>
                  <a:lnTo>
                    <a:pt x="749" y="103"/>
                  </a:lnTo>
                  <a:lnTo>
                    <a:pt x="752" y="85"/>
                  </a:lnTo>
                  <a:lnTo>
                    <a:pt x="755" y="70"/>
                  </a:lnTo>
                  <a:lnTo>
                    <a:pt x="757" y="55"/>
                  </a:lnTo>
                  <a:lnTo>
                    <a:pt x="760" y="43"/>
                  </a:lnTo>
                  <a:lnTo>
                    <a:pt x="762" y="31"/>
                  </a:lnTo>
                  <a:lnTo>
                    <a:pt x="765" y="22"/>
                  </a:lnTo>
                  <a:lnTo>
                    <a:pt x="768" y="14"/>
                  </a:lnTo>
                  <a:lnTo>
                    <a:pt x="770" y="8"/>
                  </a:lnTo>
                  <a:lnTo>
                    <a:pt x="773" y="4"/>
                  </a:lnTo>
                  <a:lnTo>
                    <a:pt x="776" y="1"/>
                  </a:lnTo>
                  <a:lnTo>
                    <a:pt x="778" y="1"/>
                  </a:lnTo>
                  <a:lnTo>
                    <a:pt x="781" y="2"/>
                  </a:lnTo>
                  <a:lnTo>
                    <a:pt x="783" y="5"/>
                  </a:lnTo>
                  <a:lnTo>
                    <a:pt x="786" y="10"/>
                  </a:lnTo>
                  <a:lnTo>
                    <a:pt x="789" y="17"/>
                  </a:lnTo>
                  <a:lnTo>
                    <a:pt x="791" y="25"/>
                  </a:lnTo>
                  <a:lnTo>
                    <a:pt x="794" y="36"/>
                  </a:lnTo>
                  <a:lnTo>
                    <a:pt x="797" y="49"/>
                  </a:lnTo>
                  <a:lnTo>
                    <a:pt x="799" y="63"/>
                  </a:lnTo>
                  <a:lnTo>
                    <a:pt x="801" y="79"/>
                  </a:lnTo>
                  <a:lnTo>
                    <a:pt x="804" y="97"/>
                  </a:lnTo>
                  <a:lnTo>
                    <a:pt x="807" y="117"/>
                  </a:lnTo>
                  <a:lnTo>
                    <a:pt x="809" y="139"/>
                  </a:lnTo>
                  <a:lnTo>
                    <a:pt x="812" y="162"/>
                  </a:lnTo>
                  <a:lnTo>
                    <a:pt x="815" y="188"/>
                  </a:lnTo>
                  <a:lnTo>
                    <a:pt x="817" y="215"/>
                  </a:lnTo>
                  <a:lnTo>
                    <a:pt x="820" y="243"/>
                  </a:lnTo>
                  <a:lnTo>
                    <a:pt x="823" y="274"/>
                  </a:lnTo>
                  <a:lnTo>
                    <a:pt x="825" y="306"/>
                  </a:lnTo>
                  <a:lnTo>
                    <a:pt x="828" y="339"/>
                  </a:lnTo>
                  <a:lnTo>
                    <a:pt x="830" y="374"/>
                  </a:lnTo>
                  <a:lnTo>
                    <a:pt x="833" y="411"/>
                  </a:lnTo>
                  <a:lnTo>
                    <a:pt x="836" y="449"/>
                  </a:lnTo>
                  <a:lnTo>
                    <a:pt x="838" y="488"/>
                  </a:lnTo>
                  <a:lnTo>
                    <a:pt x="841" y="528"/>
                  </a:lnTo>
                  <a:lnTo>
                    <a:pt x="844" y="570"/>
                  </a:lnTo>
                  <a:lnTo>
                    <a:pt x="846" y="613"/>
                  </a:lnTo>
                  <a:lnTo>
                    <a:pt x="849" y="656"/>
                  </a:lnTo>
                  <a:lnTo>
                    <a:pt x="851" y="701"/>
                  </a:lnTo>
                  <a:lnTo>
                    <a:pt x="854" y="747"/>
                  </a:lnTo>
                  <a:lnTo>
                    <a:pt x="856" y="793"/>
                  </a:lnTo>
                  <a:lnTo>
                    <a:pt x="859" y="840"/>
                  </a:lnTo>
                  <a:lnTo>
                    <a:pt x="862" y="887"/>
                  </a:lnTo>
                  <a:lnTo>
                    <a:pt x="864" y="935"/>
                  </a:lnTo>
                  <a:lnTo>
                    <a:pt x="867" y="983"/>
                  </a:lnTo>
                  <a:lnTo>
                    <a:pt x="869" y="1032"/>
                  </a:lnTo>
                  <a:lnTo>
                    <a:pt x="872" y="1081"/>
                  </a:lnTo>
                  <a:lnTo>
                    <a:pt x="875" y="1130"/>
                  </a:lnTo>
                  <a:lnTo>
                    <a:pt x="877" y="1178"/>
                  </a:lnTo>
                  <a:lnTo>
                    <a:pt x="880" y="1227"/>
                  </a:lnTo>
                  <a:lnTo>
                    <a:pt x="883" y="1275"/>
                  </a:lnTo>
                  <a:lnTo>
                    <a:pt x="885" y="1322"/>
                  </a:lnTo>
                  <a:lnTo>
                    <a:pt x="888" y="1370"/>
                  </a:lnTo>
                  <a:lnTo>
                    <a:pt x="891" y="1416"/>
                  </a:lnTo>
                  <a:lnTo>
                    <a:pt x="893" y="1462"/>
                  </a:lnTo>
                  <a:lnTo>
                    <a:pt x="896" y="1507"/>
                  </a:lnTo>
                  <a:lnTo>
                    <a:pt x="898" y="1551"/>
                  </a:lnTo>
                  <a:lnTo>
                    <a:pt x="901" y="1594"/>
                  </a:lnTo>
                  <a:lnTo>
                    <a:pt x="903" y="1636"/>
                  </a:lnTo>
                  <a:lnTo>
                    <a:pt x="906" y="1676"/>
                  </a:lnTo>
                  <a:lnTo>
                    <a:pt x="909" y="1715"/>
                  </a:lnTo>
                  <a:lnTo>
                    <a:pt x="911" y="1752"/>
                  </a:lnTo>
                  <a:lnTo>
                    <a:pt x="914" y="1788"/>
                  </a:lnTo>
                  <a:lnTo>
                    <a:pt x="916" y="1822"/>
                  </a:lnTo>
                  <a:lnTo>
                    <a:pt x="919" y="1854"/>
                  </a:lnTo>
                  <a:lnTo>
                    <a:pt x="922" y="1884"/>
                  </a:lnTo>
                  <a:lnTo>
                    <a:pt x="924" y="1912"/>
                  </a:lnTo>
                  <a:lnTo>
                    <a:pt x="927" y="1938"/>
                  </a:lnTo>
                  <a:lnTo>
                    <a:pt x="930" y="1961"/>
                  </a:lnTo>
                  <a:lnTo>
                    <a:pt x="932" y="1983"/>
                  </a:lnTo>
                  <a:lnTo>
                    <a:pt x="935" y="2002"/>
                  </a:lnTo>
                  <a:lnTo>
                    <a:pt x="937" y="2019"/>
                  </a:lnTo>
                  <a:lnTo>
                    <a:pt x="940" y="2033"/>
                  </a:lnTo>
                  <a:lnTo>
                    <a:pt x="943" y="2044"/>
                  </a:lnTo>
                  <a:lnTo>
                    <a:pt x="945" y="2053"/>
                  </a:lnTo>
                  <a:lnTo>
                    <a:pt x="948" y="2059"/>
                  </a:lnTo>
                  <a:lnTo>
                    <a:pt x="951" y="2063"/>
                  </a:lnTo>
                  <a:lnTo>
                    <a:pt x="953" y="2063"/>
                  </a:lnTo>
                  <a:lnTo>
                    <a:pt x="956" y="2061"/>
                  </a:lnTo>
                  <a:lnTo>
                    <a:pt x="958" y="2057"/>
                  </a:lnTo>
                  <a:lnTo>
                    <a:pt x="961" y="2049"/>
                  </a:lnTo>
                  <a:lnTo>
                    <a:pt x="963" y="2039"/>
                  </a:lnTo>
                  <a:lnTo>
                    <a:pt x="966" y="2026"/>
                  </a:lnTo>
                  <a:lnTo>
                    <a:pt x="969" y="2010"/>
                  </a:lnTo>
                  <a:lnTo>
                    <a:pt x="971" y="1991"/>
                  </a:lnTo>
                  <a:lnTo>
                    <a:pt x="974" y="1970"/>
                  </a:lnTo>
                  <a:lnTo>
                    <a:pt x="977" y="1946"/>
                  </a:lnTo>
                  <a:lnTo>
                    <a:pt x="979" y="1919"/>
                  </a:lnTo>
                  <a:lnTo>
                    <a:pt x="982" y="1890"/>
                  </a:lnTo>
                  <a:lnTo>
                    <a:pt x="984" y="1858"/>
                  </a:lnTo>
                  <a:lnTo>
                    <a:pt x="987" y="1824"/>
                  </a:lnTo>
                  <a:lnTo>
                    <a:pt x="990" y="1787"/>
                  </a:lnTo>
                  <a:lnTo>
                    <a:pt x="992" y="1749"/>
                  </a:lnTo>
                  <a:lnTo>
                    <a:pt x="995" y="1708"/>
                  </a:lnTo>
                  <a:lnTo>
                    <a:pt x="998" y="1665"/>
                  </a:lnTo>
                  <a:lnTo>
                    <a:pt x="1000" y="1619"/>
                  </a:lnTo>
                  <a:lnTo>
                    <a:pt x="1003" y="1573"/>
                  </a:lnTo>
                  <a:lnTo>
                    <a:pt x="1005" y="1524"/>
                  </a:lnTo>
                  <a:lnTo>
                    <a:pt x="1008" y="1474"/>
                  </a:lnTo>
                  <a:lnTo>
                    <a:pt x="1010" y="1422"/>
                  </a:lnTo>
                  <a:lnTo>
                    <a:pt x="1013" y="1369"/>
                  </a:lnTo>
                  <a:lnTo>
                    <a:pt x="1016" y="1315"/>
                  </a:lnTo>
                  <a:lnTo>
                    <a:pt x="1018" y="1260"/>
                  </a:lnTo>
                  <a:lnTo>
                    <a:pt x="1021" y="1204"/>
                  </a:lnTo>
                  <a:lnTo>
                    <a:pt x="1023" y="1147"/>
                  </a:lnTo>
                  <a:lnTo>
                    <a:pt x="1026" y="1090"/>
                  </a:lnTo>
                  <a:lnTo>
                    <a:pt x="1029" y="1033"/>
                  </a:lnTo>
                  <a:lnTo>
                    <a:pt x="1031" y="975"/>
                  </a:lnTo>
                  <a:lnTo>
                    <a:pt x="1034" y="918"/>
                  </a:lnTo>
                  <a:lnTo>
                    <a:pt x="1037" y="860"/>
                  </a:lnTo>
                  <a:lnTo>
                    <a:pt x="1039" y="803"/>
                  </a:lnTo>
                  <a:lnTo>
                    <a:pt x="1042" y="747"/>
                  </a:lnTo>
                  <a:lnTo>
                    <a:pt x="1045" y="691"/>
                  </a:lnTo>
                  <a:lnTo>
                    <a:pt x="1047" y="636"/>
                  </a:lnTo>
                  <a:lnTo>
                    <a:pt x="1050" y="583"/>
                  </a:lnTo>
                  <a:lnTo>
                    <a:pt x="1052" y="531"/>
                  </a:lnTo>
                  <a:lnTo>
                    <a:pt x="1055" y="480"/>
                  </a:lnTo>
                  <a:lnTo>
                    <a:pt x="1058" y="431"/>
                  </a:lnTo>
                  <a:lnTo>
                    <a:pt x="1060" y="384"/>
                  </a:lnTo>
                  <a:lnTo>
                    <a:pt x="1063" y="339"/>
                  </a:lnTo>
                  <a:lnTo>
                    <a:pt x="1065" y="296"/>
                  </a:lnTo>
                  <a:lnTo>
                    <a:pt x="1068" y="255"/>
                  </a:lnTo>
                  <a:lnTo>
                    <a:pt x="1070" y="217"/>
                  </a:lnTo>
                  <a:lnTo>
                    <a:pt x="1073" y="182"/>
                  </a:lnTo>
                  <a:lnTo>
                    <a:pt x="1076" y="149"/>
                  </a:lnTo>
                  <a:lnTo>
                    <a:pt x="1078" y="120"/>
                  </a:lnTo>
                  <a:lnTo>
                    <a:pt x="1081" y="93"/>
                  </a:lnTo>
                  <a:lnTo>
                    <a:pt x="1084" y="70"/>
                  </a:lnTo>
                  <a:lnTo>
                    <a:pt x="1086" y="50"/>
                  </a:lnTo>
                  <a:lnTo>
                    <a:pt x="1089" y="33"/>
                  </a:lnTo>
                  <a:lnTo>
                    <a:pt x="1091" y="19"/>
                  </a:lnTo>
                  <a:lnTo>
                    <a:pt x="1094" y="9"/>
                  </a:lnTo>
                  <a:lnTo>
                    <a:pt x="1097" y="3"/>
                  </a:lnTo>
                  <a:lnTo>
                    <a:pt x="1099" y="1"/>
                  </a:lnTo>
                  <a:lnTo>
                    <a:pt x="1102" y="2"/>
                  </a:lnTo>
                  <a:lnTo>
                    <a:pt x="1105" y="6"/>
                  </a:lnTo>
                  <a:lnTo>
                    <a:pt x="1107" y="15"/>
                  </a:lnTo>
                  <a:lnTo>
                    <a:pt x="1110" y="27"/>
                  </a:lnTo>
                  <a:lnTo>
                    <a:pt x="1113" y="43"/>
                  </a:lnTo>
                  <a:lnTo>
                    <a:pt x="1115" y="62"/>
                  </a:lnTo>
                  <a:lnTo>
                    <a:pt x="1117" y="85"/>
                  </a:lnTo>
                  <a:lnTo>
                    <a:pt x="1120" y="112"/>
                  </a:lnTo>
                  <a:lnTo>
                    <a:pt x="1123" y="142"/>
                  </a:lnTo>
                  <a:lnTo>
                    <a:pt x="1125" y="175"/>
                  </a:lnTo>
                  <a:lnTo>
                    <a:pt x="1128" y="212"/>
                  </a:lnTo>
                  <a:lnTo>
                    <a:pt x="1131" y="252"/>
                  </a:lnTo>
                  <a:lnTo>
                    <a:pt x="1133" y="295"/>
                  </a:lnTo>
                  <a:lnTo>
                    <a:pt x="1136" y="341"/>
                  </a:lnTo>
                  <a:lnTo>
                    <a:pt x="1138" y="389"/>
                  </a:lnTo>
                  <a:lnTo>
                    <a:pt x="1141" y="440"/>
                  </a:lnTo>
                  <a:lnTo>
                    <a:pt x="1144" y="494"/>
                  </a:lnTo>
                  <a:lnTo>
                    <a:pt x="1146" y="549"/>
                  </a:lnTo>
                  <a:lnTo>
                    <a:pt x="1149" y="607"/>
                  </a:lnTo>
                  <a:lnTo>
                    <a:pt x="1152" y="666"/>
                  </a:lnTo>
                  <a:lnTo>
                    <a:pt x="1154" y="727"/>
                  </a:lnTo>
                  <a:lnTo>
                    <a:pt x="1157" y="789"/>
                  </a:lnTo>
                  <a:lnTo>
                    <a:pt x="1159" y="853"/>
                  </a:lnTo>
                  <a:lnTo>
                    <a:pt x="1162" y="917"/>
                  </a:lnTo>
                  <a:lnTo>
                    <a:pt x="1165" y="982"/>
                  </a:lnTo>
                  <a:lnTo>
                    <a:pt x="1167" y="1047"/>
                  </a:lnTo>
                  <a:lnTo>
                    <a:pt x="1170" y="1113"/>
                  </a:lnTo>
                  <a:lnTo>
                    <a:pt x="1172" y="1178"/>
                  </a:lnTo>
                  <a:lnTo>
                    <a:pt x="1175" y="1242"/>
                  </a:lnTo>
                  <a:lnTo>
                    <a:pt x="1178" y="1306"/>
                  </a:lnTo>
                  <a:lnTo>
                    <a:pt x="1180" y="1369"/>
                  </a:lnTo>
                  <a:lnTo>
                    <a:pt x="1183" y="1431"/>
                  </a:lnTo>
                  <a:lnTo>
                    <a:pt x="1185" y="1491"/>
                  </a:lnTo>
                  <a:lnTo>
                    <a:pt x="1188" y="1550"/>
                  </a:lnTo>
                  <a:lnTo>
                    <a:pt x="1191" y="1606"/>
                  </a:lnTo>
                  <a:lnTo>
                    <a:pt x="1193" y="1660"/>
                  </a:lnTo>
                  <a:lnTo>
                    <a:pt x="1196" y="1712"/>
                  </a:lnTo>
                  <a:lnTo>
                    <a:pt x="1199" y="1761"/>
                  </a:lnTo>
                  <a:lnTo>
                    <a:pt x="1201" y="1807"/>
                  </a:lnTo>
                  <a:lnTo>
                    <a:pt x="1204" y="1850"/>
                  </a:lnTo>
                  <a:lnTo>
                    <a:pt x="1206" y="1889"/>
                  </a:lnTo>
                  <a:lnTo>
                    <a:pt x="1209" y="1925"/>
                  </a:lnTo>
                  <a:lnTo>
                    <a:pt x="1212" y="1957"/>
                  </a:lnTo>
                  <a:lnTo>
                    <a:pt x="1214" y="1985"/>
                  </a:lnTo>
                  <a:lnTo>
                    <a:pt x="1217" y="2009"/>
                  </a:lnTo>
                  <a:lnTo>
                    <a:pt x="1220" y="2028"/>
                  </a:lnTo>
                  <a:lnTo>
                    <a:pt x="1222" y="2044"/>
                  </a:lnTo>
                  <a:lnTo>
                    <a:pt x="1224" y="2055"/>
                  </a:lnTo>
                  <a:lnTo>
                    <a:pt x="1227" y="2061"/>
                  </a:lnTo>
                  <a:lnTo>
                    <a:pt x="1230" y="2063"/>
                  </a:lnTo>
                  <a:lnTo>
                    <a:pt x="1232" y="2061"/>
                  </a:lnTo>
                  <a:lnTo>
                    <a:pt x="1235" y="2054"/>
                  </a:lnTo>
                  <a:lnTo>
                    <a:pt x="1238" y="2042"/>
                  </a:lnTo>
                  <a:lnTo>
                    <a:pt x="1240" y="2025"/>
                  </a:lnTo>
                  <a:lnTo>
                    <a:pt x="1243" y="2005"/>
                  </a:lnTo>
                  <a:lnTo>
                    <a:pt x="1246" y="1979"/>
                  </a:lnTo>
                  <a:lnTo>
                    <a:pt x="1248" y="1949"/>
                  </a:lnTo>
                  <a:lnTo>
                    <a:pt x="1251" y="1915"/>
                  </a:lnTo>
                  <a:lnTo>
                    <a:pt x="1253" y="1877"/>
                  </a:lnTo>
                  <a:lnTo>
                    <a:pt x="1256" y="1835"/>
                  </a:lnTo>
                  <a:lnTo>
                    <a:pt x="1259" y="1789"/>
                  </a:lnTo>
                  <a:lnTo>
                    <a:pt x="1261" y="1739"/>
                  </a:lnTo>
                  <a:lnTo>
                    <a:pt x="1264" y="1686"/>
                  </a:lnTo>
                  <a:lnTo>
                    <a:pt x="1267" y="1630"/>
                  </a:lnTo>
                  <a:lnTo>
                    <a:pt x="1269" y="1571"/>
                  </a:lnTo>
                  <a:lnTo>
                    <a:pt x="1272" y="1509"/>
                  </a:lnTo>
                  <a:lnTo>
                    <a:pt x="1274" y="1445"/>
                  </a:lnTo>
                  <a:lnTo>
                    <a:pt x="1277" y="1378"/>
                  </a:lnTo>
                  <a:lnTo>
                    <a:pt x="1279" y="1310"/>
                  </a:lnTo>
                  <a:lnTo>
                    <a:pt x="1282" y="1241"/>
                  </a:lnTo>
                  <a:lnTo>
                    <a:pt x="1285" y="1170"/>
                  </a:lnTo>
                  <a:lnTo>
                    <a:pt x="1287" y="1098"/>
                  </a:lnTo>
                  <a:lnTo>
                    <a:pt x="1290" y="1026"/>
                  </a:lnTo>
                  <a:lnTo>
                    <a:pt x="1292" y="954"/>
                  </a:lnTo>
                  <a:lnTo>
                    <a:pt x="1295" y="882"/>
                  </a:lnTo>
                  <a:lnTo>
                    <a:pt x="1298" y="811"/>
                  </a:lnTo>
                  <a:lnTo>
                    <a:pt x="1300" y="740"/>
                  </a:lnTo>
                  <a:lnTo>
                    <a:pt x="1303" y="671"/>
                  </a:lnTo>
                  <a:lnTo>
                    <a:pt x="1306" y="604"/>
                  </a:lnTo>
                  <a:lnTo>
                    <a:pt x="1308" y="538"/>
                  </a:lnTo>
                  <a:lnTo>
                    <a:pt x="1311" y="476"/>
                  </a:lnTo>
                  <a:lnTo>
                    <a:pt x="1314" y="415"/>
                  </a:lnTo>
                  <a:lnTo>
                    <a:pt x="1316" y="358"/>
                  </a:lnTo>
                  <a:lnTo>
                    <a:pt x="1319" y="304"/>
                  </a:lnTo>
                  <a:lnTo>
                    <a:pt x="1321" y="253"/>
                  </a:lnTo>
                  <a:lnTo>
                    <a:pt x="1324" y="207"/>
                  </a:lnTo>
                  <a:lnTo>
                    <a:pt x="1327" y="165"/>
                  </a:lnTo>
                  <a:lnTo>
                    <a:pt x="1329" y="127"/>
                  </a:lnTo>
                  <a:lnTo>
                    <a:pt x="1332" y="93"/>
                  </a:lnTo>
                  <a:lnTo>
                    <a:pt x="1334" y="65"/>
                  </a:lnTo>
                  <a:lnTo>
                    <a:pt x="1337" y="41"/>
                  </a:lnTo>
                  <a:lnTo>
                    <a:pt x="1339" y="23"/>
                  </a:lnTo>
                  <a:lnTo>
                    <a:pt x="1342" y="10"/>
                  </a:lnTo>
                  <a:lnTo>
                    <a:pt x="1345" y="3"/>
                  </a:lnTo>
                  <a:lnTo>
                    <a:pt x="1347" y="1"/>
                  </a:lnTo>
                  <a:lnTo>
                    <a:pt x="1350" y="4"/>
                  </a:lnTo>
                  <a:lnTo>
                    <a:pt x="1353" y="13"/>
                  </a:lnTo>
                  <a:lnTo>
                    <a:pt x="1355" y="28"/>
                  </a:lnTo>
                  <a:lnTo>
                    <a:pt x="1358" y="47"/>
                  </a:lnTo>
                  <a:lnTo>
                    <a:pt x="1360" y="73"/>
                  </a:lnTo>
                  <a:lnTo>
                    <a:pt x="1363" y="103"/>
                  </a:lnTo>
                  <a:lnTo>
                    <a:pt x="1366" y="139"/>
                  </a:lnTo>
                  <a:lnTo>
                    <a:pt x="1368" y="180"/>
                  </a:lnTo>
                  <a:lnTo>
                    <a:pt x="1371" y="225"/>
                  </a:lnTo>
                  <a:lnTo>
                    <a:pt x="1374" y="275"/>
                  </a:lnTo>
                  <a:lnTo>
                    <a:pt x="1376" y="329"/>
                  </a:lnTo>
                  <a:lnTo>
                    <a:pt x="1379" y="388"/>
                  </a:lnTo>
                  <a:lnTo>
                    <a:pt x="1382" y="450"/>
                  </a:lnTo>
                  <a:lnTo>
                    <a:pt x="1384" y="515"/>
                  </a:lnTo>
                  <a:lnTo>
                    <a:pt x="1386" y="583"/>
                  </a:lnTo>
                  <a:lnTo>
                    <a:pt x="1389" y="655"/>
                  </a:lnTo>
                  <a:lnTo>
                    <a:pt x="1392" y="728"/>
                  </a:lnTo>
                  <a:lnTo>
                    <a:pt x="1394" y="803"/>
                  </a:lnTo>
                  <a:lnTo>
                    <a:pt x="1397" y="880"/>
                  </a:lnTo>
                  <a:lnTo>
                    <a:pt x="1400" y="958"/>
                  </a:lnTo>
                  <a:lnTo>
                    <a:pt x="1402" y="1036"/>
                  </a:lnTo>
                  <a:lnTo>
                    <a:pt x="1405" y="1115"/>
                  </a:lnTo>
                  <a:lnTo>
                    <a:pt x="1407" y="1193"/>
                  </a:lnTo>
                  <a:lnTo>
                    <a:pt x="1410" y="1270"/>
                  </a:lnTo>
                  <a:lnTo>
                    <a:pt x="1413" y="1346"/>
                  </a:lnTo>
                  <a:lnTo>
                    <a:pt x="1415" y="1421"/>
                  </a:lnTo>
                  <a:lnTo>
                    <a:pt x="1418" y="1493"/>
                  </a:lnTo>
                  <a:lnTo>
                    <a:pt x="1421" y="1562"/>
                  </a:lnTo>
                  <a:lnTo>
                    <a:pt x="1423" y="1629"/>
                  </a:lnTo>
                  <a:lnTo>
                    <a:pt x="1426" y="1692"/>
                  </a:lnTo>
                  <a:lnTo>
                    <a:pt x="1428" y="1751"/>
                  </a:lnTo>
                  <a:lnTo>
                    <a:pt x="1431" y="1807"/>
                  </a:lnTo>
                  <a:lnTo>
                    <a:pt x="1434" y="1857"/>
                  </a:lnTo>
                  <a:lnTo>
                    <a:pt x="1436" y="1903"/>
                  </a:lnTo>
                  <a:lnTo>
                    <a:pt x="1439" y="1943"/>
                  </a:lnTo>
                  <a:lnTo>
                    <a:pt x="1441" y="1978"/>
                  </a:lnTo>
                  <a:lnTo>
                    <a:pt x="1444" y="2007"/>
                  </a:lnTo>
                  <a:lnTo>
                    <a:pt x="1446" y="2031"/>
                  </a:lnTo>
                  <a:lnTo>
                    <a:pt x="1449" y="2048"/>
                  </a:lnTo>
                  <a:lnTo>
                    <a:pt x="1452" y="2059"/>
                  </a:lnTo>
                  <a:lnTo>
                    <a:pt x="1454" y="2063"/>
                  </a:lnTo>
                  <a:lnTo>
                    <a:pt x="1457" y="2061"/>
                  </a:lnTo>
                  <a:lnTo>
                    <a:pt x="1460" y="2053"/>
                  </a:lnTo>
                  <a:lnTo>
                    <a:pt x="1462" y="2039"/>
                  </a:lnTo>
                  <a:lnTo>
                    <a:pt x="1465" y="2017"/>
                  </a:lnTo>
                  <a:lnTo>
                    <a:pt x="1468" y="1990"/>
                  </a:lnTo>
                  <a:lnTo>
                    <a:pt x="1470" y="1957"/>
                  </a:lnTo>
                  <a:lnTo>
                    <a:pt x="1473" y="1917"/>
                  </a:lnTo>
                  <a:lnTo>
                    <a:pt x="1475" y="1872"/>
                  </a:lnTo>
                  <a:lnTo>
                    <a:pt x="1478" y="1822"/>
                  </a:lnTo>
                  <a:lnTo>
                    <a:pt x="1481" y="1766"/>
                  </a:lnTo>
                  <a:lnTo>
                    <a:pt x="1483" y="1705"/>
                  </a:lnTo>
                  <a:lnTo>
                    <a:pt x="1486" y="1640"/>
                  </a:lnTo>
                  <a:lnTo>
                    <a:pt x="1489" y="1571"/>
                  </a:lnTo>
                  <a:lnTo>
                    <a:pt x="1491" y="1498"/>
                  </a:lnTo>
                  <a:lnTo>
                    <a:pt x="1493" y="1423"/>
                  </a:lnTo>
                  <a:lnTo>
                    <a:pt x="1496" y="1344"/>
                  </a:lnTo>
                  <a:lnTo>
                    <a:pt x="1499" y="1263"/>
                  </a:lnTo>
                  <a:lnTo>
                    <a:pt x="1501" y="1181"/>
                  </a:lnTo>
                  <a:lnTo>
                    <a:pt x="1504" y="1097"/>
                  </a:lnTo>
                  <a:lnTo>
                    <a:pt x="1507" y="1013"/>
                  </a:lnTo>
                  <a:lnTo>
                    <a:pt x="1509" y="929"/>
                  </a:lnTo>
                  <a:lnTo>
                    <a:pt x="1512" y="845"/>
                  </a:lnTo>
                  <a:lnTo>
                    <a:pt x="1514" y="762"/>
                  </a:lnTo>
                  <a:lnTo>
                    <a:pt x="1517" y="682"/>
                  </a:lnTo>
                  <a:lnTo>
                    <a:pt x="1520" y="603"/>
                  </a:lnTo>
                  <a:lnTo>
                    <a:pt x="1522" y="527"/>
                  </a:lnTo>
                  <a:lnTo>
                    <a:pt x="1525" y="455"/>
                  </a:lnTo>
                  <a:lnTo>
                    <a:pt x="1528" y="386"/>
                  </a:lnTo>
                  <a:lnTo>
                    <a:pt x="1530" y="321"/>
                  </a:lnTo>
                  <a:lnTo>
                    <a:pt x="1533" y="262"/>
                  </a:lnTo>
                  <a:lnTo>
                    <a:pt x="1536" y="208"/>
                  </a:lnTo>
                  <a:lnTo>
                    <a:pt x="1538" y="159"/>
                  </a:lnTo>
                  <a:lnTo>
                    <a:pt x="1541" y="116"/>
                  </a:lnTo>
                  <a:lnTo>
                    <a:pt x="1543" y="80"/>
                  </a:lnTo>
                  <a:lnTo>
                    <a:pt x="1546" y="50"/>
                  </a:lnTo>
                  <a:lnTo>
                    <a:pt x="1548" y="27"/>
                  </a:lnTo>
                  <a:lnTo>
                    <a:pt x="1551" y="11"/>
                  </a:lnTo>
                  <a:lnTo>
                    <a:pt x="1554" y="2"/>
                  </a:lnTo>
                  <a:lnTo>
                    <a:pt x="1556" y="1"/>
                  </a:lnTo>
                  <a:lnTo>
                    <a:pt x="1559" y="7"/>
                  </a:lnTo>
                  <a:lnTo>
                    <a:pt x="1561" y="20"/>
                  </a:lnTo>
                  <a:lnTo>
                    <a:pt x="1564" y="41"/>
                  </a:lnTo>
                  <a:lnTo>
                    <a:pt x="1567" y="69"/>
                  </a:lnTo>
                  <a:lnTo>
                    <a:pt x="1569" y="103"/>
                  </a:lnTo>
                  <a:lnTo>
                    <a:pt x="1572" y="145"/>
                  </a:lnTo>
                  <a:lnTo>
                    <a:pt x="1575" y="193"/>
                  </a:lnTo>
                  <a:lnTo>
                    <a:pt x="1577" y="247"/>
                  </a:lnTo>
                  <a:lnTo>
                    <a:pt x="1580" y="308"/>
                  </a:lnTo>
                  <a:lnTo>
                    <a:pt x="1582" y="373"/>
                  </a:lnTo>
                  <a:lnTo>
                    <a:pt x="1585" y="444"/>
                  </a:lnTo>
                  <a:lnTo>
                    <a:pt x="1588" y="518"/>
                  </a:lnTo>
                  <a:lnTo>
                    <a:pt x="1590" y="597"/>
                  </a:lnTo>
                  <a:lnTo>
                    <a:pt x="1593" y="680"/>
                  </a:lnTo>
                  <a:lnTo>
                    <a:pt x="1595" y="765"/>
                  </a:lnTo>
                  <a:lnTo>
                    <a:pt x="1598" y="852"/>
                  </a:lnTo>
                  <a:lnTo>
                    <a:pt x="1601" y="941"/>
                  </a:lnTo>
                  <a:lnTo>
                    <a:pt x="1603" y="1030"/>
                  </a:lnTo>
                  <a:lnTo>
                    <a:pt x="1606" y="1120"/>
                  </a:lnTo>
                  <a:lnTo>
                    <a:pt x="1608" y="1209"/>
                  </a:lnTo>
                  <a:lnTo>
                    <a:pt x="1611" y="1297"/>
                  </a:lnTo>
                  <a:lnTo>
                    <a:pt x="1614" y="1383"/>
                  </a:lnTo>
                  <a:lnTo>
                    <a:pt x="1616" y="1466"/>
                  </a:lnTo>
                  <a:lnTo>
                    <a:pt x="1619" y="1547"/>
                  </a:lnTo>
                  <a:lnTo>
                    <a:pt x="1622" y="1623"/>
                  </a:lnTo>
                  <a:lnTo>
                    <a:pt x="1624" y="1695"/>
                  </a:lnTo>
                  <a:lnTo>
                    <a:pt x="1627" y="1762"/>
                  </a:lnTo>
                  <a:lnTo>
                    <a:pt x="1629" y="1824"/>
                  </a:lnTo>
                  <a:lnTo>
                    <a:pt x="1632" y="1879"/>
                  </a:lnTo>
                  <a:lnTo>
                    <a:pt x="1635" y="1928"/>
                  </a:lnTo>
                  <a:lnTo>
                    <a:pt x="1637" y="1970"/>
                  </a:lnTo>
                  <a:lnTo>
                    <a:pt x="1640" y="2004"/>
                  </a:lnTo>
                  <a:lnTo>
                    <a:pt x="1643" y="2031"/>
                  </a:lnTo>
                  <a:lnTo>
                    <a:pt x="1645" y="2050"/>
                  </a:lnTo>
                  <a:lnTo>
                    <a:pt x="1648" y="2061"/>
                  </a:lnTo>
                  <a:lnTo>
                    <a:pt x="1650" y="2063"/>
                  </a:lnTo>
                  <a:lnTo>
                    <a:pt x="1653" y="2058"/>
                  </a:lnTo>
                  <a:lnTo>
                    <a:pt x="1655" y="2044"/>
                  </a:lnTo>
                  <a:lnTo>
                    <a:pt x="1658" y="2022"/>
                  </a:lnTo>
                  <a:lnTo>
                    <a:pt x="1661" y="1992"/>
                  </a:lnTo>
                  <a:lnTo>
                    <a:pt x="1663" y="1954"/>
                  </a:lnTo>
                  <a:lnTo>
                    <a:pt x="1666" y="1908"/>
                  </a:lnTo>
                  <a:lnTo>
                    <a:pt x="1669" y="1856"/>
                  </a:lnTo>
                  <a:lnTo>
                    <a:pt x="1671" y="1796"/>
                  </a:lnTo>
                  <a:lnTo>
                    <a:pt x="1674" y="1730"/>
                  </a:lnTo>
                  <a:lnTo>
                    <a:pt x="1676" y="1659"/>
                  </a:lnTo>
                  <a:lnTo>
                    <a:pt x="1679" y="1581"/>
                  </a:lnTo>
                  <a:lnTo>
                    <a:pt x="1682" y="1500"/>
                  </a:lnTo>
                  <a:lnTo>
                    <a:pt x="1684" y="1414"/>
                  </a:lnTo>
                  <a:lnTo>
                    <a:pt x="1687" y="1325"/>
                  </a:lnTo>
                  <a:lnTo>
                    <a:pt x="1690" y="1233"/>
                  </a:lnTo>
                  <a:lnTo>
                    <a:pt x="1692" y="1139"/>
                  </a:lnTo>
                  <a:lnTo>
                    <a:pt x="1695" y="1045"/>
                  </a:lnTo>
                  <a:lnTo>
                    <a:pt x="1697" y="950"/>
                  </a:lnTo>
                  <a:lnTo>
                    <a:pt x="1700" y="856"/>
                  </a:lnTo>
                  <a:lnTo>
                    <a:pt x="1702" y="763"/>
                  </a:lnTo>
                  <a:lnTo>
                    <a:pt x="1705" y="672"/>
                  </a:lnTo>
                  <a:lnTo>
                    <a:pt x="1708" y="585"/>
                  </a:lnTo>
                  <a:lnTo>
                    <a:pt x="1710" y="500"/>
                  </a:lnTo>
                  <a:lnTo>
                    <a:pt x="1713" y="421"/>
                  </a:lnTo>
                  <a:lnTo>
                    <a:pt x="1715" y="346"/>
                  </a:lnTo>
                  <a:lnTo>
                    <a:pt x="1718" y="277"/>
                  </a:lnTo>
                  <a:lnTo>
                    <a:pt x="1721" y="215"/>
                  </a:lnTo>
                  <a:lnTo>
                    <a:pt x="1723" y="160"/>
                  </a:lnTo>
                  <a:lnTo>
                    <a:pt x="1726" y="112"/>
                  </a:lnTo>
                  <a:lnTo>
                    <a:pt x="1729" y="73"/>
                  </a:lnTo>
                  <a:lnTo>
                    <a:pt x="1731" y="41"/>
                  </a:lnTo>
                  <a:lnTo>
                    <a:pt x="1734" y="19"/>
                  </a:lnTo>
                  <a:lnTo>
                    <a:pt x="1737" y="5"/>
                  </a:lnTo>
                  <a:lnTo>
                    <a:pt x="1739" y="0"/>
                  </a:lnTo>
                  <a:lnTo>
                    <a:pt x="1742" y="5"/>
                  </a:lnTo>
                  <a:lnTo>
                    <a:pt x="1744" y="19"/>
                  </a:lnTo>
                  <a:lnTo>
                    <a:pt x="1747" y="42"/>
                  </a:lnTo>
                  <a:lnTo>
                    <a:pt x="1750" y="74"/>
                  </a:lnTo>
                  <a:lnTo>
                    <a:pt x="1752" y="114"/>
                  </a:lnTo>
                  <a:lnTo>
                    <a:pt x="1755" y="163"/>
                  </a:lnTo>
                  <a:lnTo>
                    <a:pt x="1757" y="220"/>
                  </a:lnTo>
                  <a:lnTo>
                    <a:pt x="1760" y="284"/>
                  </a:lnTo>
                  <a:lnTo>
                    <a:pt x="1762" y="355"/>
                  </a:lnTo>
                  <a:lnTo>
                    <a:pt x="1765" y="432"/>
                  </a:lnTo>
                  <a:lnTo>
                    <a:pt x="1768" y="515"/>
                  </a:lnTo>
                  <a:lnTo>
                    <a:pt x="1770" y="603"/>
                  </a:lnTo>
                  <a:lnTo>
                    <a:pt x="1773" y="695"/>
                  </a:lnTo>
                  <a:lnTo>
                    <a:pt x="1776" y="791"/>
                  </a:lnTo>
                  <a:lnTo>
                    <a:pt x="1778" y="888"/>
                  </a:lnTo>
                  <a:lnTo>
                    <a:pt x="1781" y="988"/>
                  </a:lnTo>
                  <a:lnTo>
                    <a:pt x="1783" y="1087"/>
                  </a:lnTo>
                  <a:lnTo>
                    <a:pt x="1786" y="1186"/>
                  </a:lnTo>
                  <a:lnTo>
                    <a:pt x="1789" y="1284"/>
                  </a:lnTo>
                  <a:lnTo>
                    <a:pt x="1791" y="1380"/>
                  </a:lnTo>
                  <a:lnTo>
                    <a:pt x="1794" y="1473"/>
                  </a:lnTo>
                  <a:lnTo>
                    <a:pt x="1797" y="1562"/>
                  </a:lnTo>
                  <a:lnTo>
                    <a:pt x="1799" y="1645"/>
                  </a:lnTo>
                  <a:lnTo>
                    <a:pt x="1802" y="1723"/>
                  </a:lnTo>
                  <a:lnTo>
                    <a:pt x="1805" y="1795"/>
                  </a:lnTo>
                  <a:lnTo>
                    <a:pt x="1807" y="1859"/>
                  </a:lnTo>
                  <a:lnTo>
                    <a:pt x="1809" y="1915"/>
                  </a:lnTo>
                  <a:lnTo>
                    <a:pt x="1812" y="1963"/>
                  </a:lnTo>
                  <a:lnTo>
                    <a:pt x="1815" y="2002"/>
                  </a:lnTo>
                  <a:lnTo>
                    <a:pt x="1817" y="2032"/>
                  </a:lnTo>
                  <a:lnTo>
                    <a:pt x="1820" y="2052"/>
                  </a:lnTo>
                  <a:lnTo>
                    <a:pt x="1823" y="2062"/>
                  </a:lnTo>
                  <a:lnTo>
                    <a:pt x="1825" y="2062"/>
                  </a:lnTo>
                  <a:lnTo>
                    <a:pt x="1828" y="2052"/>
                  </a:lnTo>
                  <a:lnTo>
                    <a:pt x="1830" y="2032"/>
                  </a:lnTo>
                  <a:lnTo>
                    <a:pt x="1833" y="2002"/>
                  </a:lnTo>
                  <a:lnTo>
                    <a:pt x="1836" y="1963"/>
                  </a:lnTo>
                  <a:lnTo>
                    <a:pt x="1838" y="1914"/>
                  </a:lnTo>
                  <a:lnTo>
                    <a:pt x="1841" y="1856"/>
                  </a:lnTo>
                  <a:lnTo>
                    <a:pt x="1844" y="1790"/>
                  </a:lnTo>
                  <a:lnTo>
                    <a:pt x="1846" y="1716"/>
                  </a:lnTo>
                  <a:lnTo>
                    <a:pt x="1849" y="1636"/>
                  </a:lnTo>
                  <a:lnTo>
                    <a:pt x="1851" y="1549"/>
                  </a:lnTo>
                  <a:lnTo>
                    <a:pt x="1854" y="1457"/>
                  </a:lnTo>
                  <a:lnTo>
                    <a:pt x="1857" y="1360"/>
                  </a:lnTo>
                  <a:lnTo>
                    <a:pt x="1859" y="1260"/>
                  </a:lnTo>
                  <a:lnTo>
                    <a:pt x="1862" y="1157"/>
                  </a:lnTo>
                  <a:lnTo>
                    <a:pt x="1864" y="1053"/>
                  </a:lnTo>
                  <a:lnTo>
                    <a:pt x="1867" y="949"/>
                  </a:lnTo>
                  <a:lnTo>
                    <a:pt x="1869" y="845"/>
                  </a:lnTo>
                  <a:lnTo>
                    <a:pt x="1872" y="744"/>
                  </a:lnTo>
                  <a:lnTo>
                    <a:pt x="1875" y="645"/>
                  </a:lnTo>
                  <a:lnTo>
                    <a:pt x="1877" y="550"/>
                  </a:lnTo>
                  <a:lnTo>
                    <a:pt x="1880" y="459"/>
                  </a:lnTo>
                  <a:lnTo>
                    <a:pt x="1883" y="375"/>
                  </a:lnTo>
                  <a:lnTo>
                    <a:pt x="1885" y="297"/>
                  </a:lnTo>
                  <a:lnTo>
                    <a:pt x="1888" y="227"/>
                  </a:lnTo>
                  <a:lnTo>
                    <a:pt x="1891" y="165"/>
                  </a:lnTo>
                  <a:lnTo>
                    <a:pt x="1893" y="113"/>
                  </a:lnTo>
                  <a:lnTo>
                    <a:pt x="1896" y="70"/>
                  </a:lnTo>
                  <a:lnTo>
                    <a:pt x="1898" y="37"/>
                  </a:lnTo>
                  <a:lnTo>
                    <a:pt x="1901" y="14"/>
                  </a:lnTo>
                  <a:lnTo>
                    <a:pt x="1904" y="2"/>
                  </a:lnTo>
                  <a:lnTo>
                    <a:pt x="1906" y="2"/>
                  </a:lnTo>
                  <a:lnTo>
                    <a:pt x="1909" y="12"/>
                  </a:lnTo>
                  <a:lnTo>
                    <a:pt x="1912" y="33"/>
                  </a:lnTo>
                  <a:lnTo>
                    <a:pt x="1914" y="65"/>
                  </a:lnTo>
                  <a:lnTo>
                    <a:pt x="1916" y="108"/>
                  </a:lnTo>
                  <a:lnTo>
                    <a:pt x="1919" y="160"/>
                  </a:lnTo>
                  <a:lnTo>
                    <a:pt x="1922" y="222"/>
                  </a:lnTo>
                  <a:lnTo>
                    <a:pt x="1924" y="293"/>
                  </a:lnTo>
                  <a:lnTo>
                    <a:pt x="1927" y="372"/>
                  </a:lnTo>
                  <a:lnTo>
                    <a:pt x="1930" y="459"/>
                  </a:lnTo>
                  <a:lnTo>
                    <a:pt x="1932" y="552"/>
                  </a:lnTo>
                  <a:lnTo>
                    <a:pt x="1935" y="650"/>
                  </a:lnTo>
                  <a:lnTo>
                    <a:pt x="1937" y="752"/>
                  </a:lnTo>
                  <a:lnTo>
                    <a:pt x="1940" y="858"/>
                  </a:lnTo>
                  <a:lnTo>
                    <a:pt x="1943" y="966"/>
                  </a:lnTo>
                  <a:lnTo>
                    <a:pt x="1945" y="1074"/>
                  </a:lnTo>
                  <a:lnTo>
                    <a:pt x="1948" y="1183"/>
                  </a:lnTo>
                  <a:lnTo>
                    <a:pt x="1951" y="1290"/>
                  </a:lnTo>
                  <a:lnTo>
                    <a:pt x="1953" y="1394"/>
                  </a:lnTo>
                  <a:lnTo>
                    <a:pt x="1956" y="1494"/>
                  </a:lnTo>
                  <a:lnTo>
                    <a:pt x="1959" y="1589"/>
                  </a:lnTo>
                  <a:lnTo>
                    <a:pt x="1961" y="1678"/>
                  </a:lnTo>
                  <a:lnTo>
                    <a:pt x="1964" y="1760"/>
                  </a:lnTo>
                  <a:lnTo>
                    <a:pt x="1966" y="1834"/>
                  </a:lnTo>
                  <a:lnTo>
                    <a:pt x="1969" y="1898"/>
                  </a:lnTo>
                  <a:lnTo>
                    <a:pt x="1971" y="1953"/>
                  </a:lnTo>
                  <a:lnTo>
                    <a:pt x="1974" y="1997"/>
                  </a:lnTo>
                  <a:lnTo>
                    <a:pt x="1977" y="2031"/>
                  </a:lnTo>
                  <a:lnTo>
                    <a:pt x="1979" y="2052"/>
                  </a:lnTo>
                  <a:lnTo>
                    <a:pt x="1982" y="2063"/>
                  </a:lnTo>
                  <a:lnTo>
                    <a:pt x="1984" y="2061"/>
                  </a:lnTo>
                  <a:lnTo>
                    <a:pt x="1987" y="2048"/>
                  </a:lnTo>
                  <a:lnTo>
                    <a:pt x="1990" y="2022"/>
                  </a:lnTo>
                  <a:lnTo>
                    <a:pt x="1992" y="1985"/>
                  </a:lnTo>
                  <a:lnTo>
                    <a:pt x="1995" y="1937"/>
                  </a:lnTo>
                  <a:lnTo>
                    <a:pt x="1998" y="1878"/>
                  </a:lnTo>
                  <a:lnTo>
                    <a:pt x="2000" y="1809"/>
                  </a:lnTo>
                  <a:lnTo>
                    <a:pt x="2003" y="1731"/>
                  </a:lnTo>
                  <a:lnTo>
                    <a:pt x="2005" y="1645"/>
                  </a:lnTo>
                  <a:lnTo>
                    <a:pt x="2008" y="1551"/>
                  </a:lnTo>
                  <a:lnTo>
                    <a:pt x="2011" y="1451"/>
                  </a:lnTo>
                  <a:lnTo>
                    <a:pt x="2013" y="1345"/>
                  </a:lnTo>
                  <a:lnTo>
                    <a:pt x="2016" y="1236"/>
                  </a:lnTo>
                  <a:lnTo>
                    <a:pt x="2019" y="1125"/>
                  </a:lnTo>
                  <a:lnTo>
                    <a:pt x="2021" y="1012"/>
                  </a:lnTo>
                  <a:lnTo>
                    <a:pt x="2024" y="899"/>
                  </a:lnTo>
                  <a:lnTo>
                    <a:pt x="2026" y="788"/>
                  </a:lnTo>
                  <a:lnTo>
                    <a:pt x="2029" y="679"/>
                  </a:lnTo>
                  <a:lnTo>
                    <a:pt x="2031" y="575"/>
                  </a:lnTo>
                  <a:lnTo>
                    <a:pt x="2034" y="476"/>
                  </a:lnTo>
                  <a:lnTo>
                    <a:pt x="2037" y="383"/>
                  </a:lnTo>
                  <a:lnTo>
                    <a:pt x="2039" y="299"/>
                  </a:lnTo>
                  <a:lnTo>
                    <a:pt x="2042" y="223"/>
                  </a:lnTo>
                  <a:lnTo>
                    <a:pt x="2045" y="158"/>
                  </a:lnTo>
                  <a:lnTo>
                    <a:pt x="2047" y="102"/>
                  </a:lnTo>
                  <a:lnTo>
                    <a:pt x="2050" y="59"/>
                  </a:lnTo>
                  <a:lnTo>
                    <a:pt x="2052" y="27"/>
                  </a:lnTo>
                  <a:lnTo>
                    <a:pt x="2055" y="7"/>
                  </a:lnTo>
                  <a:lnTo>
                    <a:pt x="2058" y="0"/>
                  </a:lnTo>
                  <a:lnTo>
                    <a:pt x="2060" y="7"/>
                  </a:lnTo>
                  <a:lnTo>
                    <a:pt x="2063" y="26"/>
                  </a:lnTo>
                  <a:lnTo>
                    <a:pt x="2066" y="57"/>
                  </a:lnTo>
                  <a:lnTo>
                    <a:pt x="2068" y="101"/>
                  </a:lnTo>
                  <a:lnTo>
                    <a:pt x="2071" y="157"/>
                  </a:lnTo>
                  <a:lnTo>
                    <a:pt x="2073" y="223"/>
                  </a:lnTo>
                  <a:lnTo>
                    <a:pt x="2076" y="300"/>
                  </a:lnTo>
                  <a:lnTo>
                    <a:pt x="2078" y="387"/>
                  </a:lnTo>
                  <a:lnTo>
                    <a:pt x="2081" y="482"/>
                  </a:lnTo>
                  <a:lnTo>
                    <a:pt x="2084" y="583"/>
                  </a:lnTo>
                  <a:lnTo>
                    <a:pt x="2086" y="691"/>
                  </a:lnTo>
                  <a:lnTo>
                    <a:pt x="2089" y="803"/>
                  </a:lnTo>
                  <a:lnTo>
                    <a:pt x="2092" y="919"/>
                  </a:lnTo>
                  <a:lnTo>
                    <a:pt x="2094" y="1036"/>
                  </a:lnTo>
                  <a:lnTo>
                    <a:pt x="2097" y="1153"/>
                  </a:lnTo>
                  <a:lnTo>
                    <a:pt x="2099" y="1268"/>
                  </a:lnTo>
                  <a:lnTo>
                    <a:pt x="2102" y="1381"/>
                  </a:lnTo>
                  <a:lnTo>
                    <a:pt x="2105" y="1489"/>
                  </a:lnTo>
                  <a:lnTo>
                    <a:pt x="2107" y="1592"/>
                  </a:lnTo>
                  <a:lnTo>
                    <a:pt x="2110" y="1687"/>
                  </a:lnTo>
                  <a:lnTo>
                    <a:pt x="2113" y="1774"/>
                  </a:lnTo>
                  <a:lnTo>
                    <a:pt x="2115" y="1851"/>
                  </a:lnTo>
                  <a:lnTo>
                    <a:pt x="2118" y="1917"/>
                  </a:lnTo>
                  <a:lnTo>
                    <a:pt x="2120" y="1972"/>
                  </a:lnTo>
                  <a:lnTo>
                    <a:pt x="2123" y="2014"/>
                  </a:lnTo>
                  <a:lnTo>
                    <a:pt x="2126" y="2044"/>
                  </a:lnTo>
                  <a:lnTo>
                    <a:pt x="2128" y="2060"/>
                  </a:lnTo>
                  <a:lnTo>
                    <a:pt x="2131" y="2063"/>
                  </a:lnTo>
                  <a:lnTo>
                    <a:pt x="2133" y="2052"/>
                  </a:lnTo>
                  <a:lnTo>
                    <a:pt x="2136" y="2026"/>
                  </a:lnTo>
                  <a:lnTo>
                    <a:pt x="2138" y="1988"/>
                  </a:lnTo>
                  <a:lnTo>
                    <a:pt x="2141" y="1937"/>
                  </a:lnTo>
                  <a:lnTo>
                    <a:pt x="2144" y="1874"/>
                  </a:lnTo>
                  <a:lnTo>
                    <a:pt x="2146" y="1799"/>
                  </a:lnTo>
                  <a:lnTo>
                    <a:pt x="2149" y="1713"/>
                  </a:lnTo>
                  <a:lnTo>
                    <a:pt x="2152" y="1618"/>
                  </a:lnTo>
                  <a:lnTo>
                    <a:pt x="2154" y="1515"/>
                  </a:lnTo>
                  <a:lnTo>
                    <a:pt x="2157" y="1406"/>
                  </a:lnTo>
                  <a:lnTo>
                    <a:pt x="2160" y="1291"/>
                  </a:lnTo>
                  <a:lnTo>
                    <a:pt x="2162" y="1172"/>
                  </a:lnTo>
                  <a:lnTo>
                    <a:pt x="2165" y="1052"/>
                  </a:lnTo>
                  <a:lnTo>
                    <a:pt x="2167" y="931"/>
                  </a:lnTo>
                  <a:lnTo>
                    <a:pt x="2170" y="811"/>
                  </a:lnTo>
                  <a:lnTo>
                    <a:pt x="2173" y="694"/>
                  </a:lnTo>
                  <a:lnTo>
                    <a:pt x="2175" y="582"/>
                  </a:lnTo>
                  <a:lnTo>
                    <a:pt x="2178" y="476"/>
                  </a:lnTo>
                  <a:lnTo>
                    <a:pt x="2181" y="377"/>
                  </a:lnTo>
                  <a:lnTo>
                    <a:pt x="2183" y="288"/>
                  </a:lnTo>
                  <a:lnTo>
                    <a:pt x="2185" y="208"/>
                  </a:lnTo>
                  <a:lnTo>
                    <a:pt x="2188" y="141"/>
                  </a:lnTo>
                  <a:lnTo>
                    <a:pt x="2191" y="85"/>
                  </a:lnTo>
                  <a:lnTo>
                    <a:pt x="2193" y="44"/>
                  </a:lnTo>
                  <a:lnTo>
                    <a:pt x="2196" y="16"/>
                  </a:lnTo>
                  <a:lnTo>
                    <a:pt x="2199" y="2"/>
                  </a:lnTo>
                  <a:lnTo>
                    <a:pt x="2201" y="3"/>
                  </a:lnTo>
                  <a:lnTo>
                    <a:pt x="2204" y="19"/>
                  </a:lnTo>
                  <a:lnTo>
                    <a:pt x="2206" y="49"/>
                  </a:lnTo>
                  <a:lnTo>
                    <a:pt x="2209" y="93"/>
                  </a:lnTo>
                  <a:lnTo>
                    <a:pt x="2212" y="151"/>
                  </a:lnTo>
                  <a:lnTo>
                    <a:pt x="2214" y="221"/>
                  </a:lnTo>
                  <a:lnTo>
                    <a:pt x="2217" y="304"/>
                  </a:lnTo>
                  <a:lnTo>
                    <a:pt x="2220" y="397"/>
                  </a:lnTo>
                  <a:lnTo>
                    <a:pt x="2222" y="499"/>
                  </a:lnTo>
                  <a:lnTo>
                    <a:pt x="2225" y="609"/>
                  </a:lnTo>
                  <a:lnTo>
                    <a:pt x="2228" y="726"/>
                  </a:lnTo>
                  <a:lnTo>
                    <a:pt x="2230" y="847"/>
                  </a:lnTo>
                  <a:lnTo>
                    <a:pt x="2233" y="971"/>
                  </a:lnTo>
                  <a:lnTo>
                    <a:pt x="2235" y="1095"/>
                  </a:lnTo>
                  <a:lnTo>
                    <a:pt x="2238" y="1219"/>
                  </a:lnTo>
                  <a:lnTo>
                    <a:pt x="2240" y="1341"/>
                  </a:lnTo>
                  <a:lnTo>
                    <a:pt x="2243" y="1458"/>
                  </a:lnTo>
                  <a:lnTo>
                    <a:pt x="2246" y="1569"/>
                  </a:lnTo>
                  <a:lnTo>
                    <a:pt x="2248" y="1672"/>
                  </a:lnTo>
                  <a:lnTo>
                    <a:pt x="2251" y="1766"/>
                  </a:lnTo>
                  <a:lnTo>
                    <a:pt x="2253" y="1849"/>
                  </a:lnTo>
                  <a:lnTo>
                    <a:pt x="2256" y="1919"/>
                  </a:lnTo>
                  <a:lnTo>
                    <a:pt x="2259" y="1977"/>
                  </a:lnTo>
                  <a:lnTo>
                    <a:pt x="2261" y="2020"/>
                  </a:lnTo>
                  <a:lnTo>
                    <a:pt x="2264" y="2049"/>
                  </a:lnTo>
                  <a:lnTo>
                    <a:pt x="2267" y="2063"/>
                  </a:lnTo>
                  <a:lnTo>
                    <a:pt x="2269" y="2060"/>
                  </a:lnTo>
                  <a:lnTo>
                    <a:pt x="2272" y="2043"/>
                  </a:lnTo>
                  <a:lnTo>
                    <a:pt x="2274" y="2009"/>
                  </a:lnTo>
                  <a:lnTo>
                    <a:pt x="2277" y="1961"/>
                  </a:lnTo>
                  <a:lnTo>
                    <a:pt x="2280" y="1899"/>
                  </a:lnTo>
                  <a:lnTo>
                    <a:pt x="2282" y="1824"/>
                  </a:lnTo>
                  <a:lnTo>
                    <a:pt x="2285" y="1736"/>
                  </a:lnTo>
                  <a:lnTo>
                    <a:pt x="2288" y="1637"/>
                  </a:lnTo>
                  <a:lnTo>
                    <a:pt x="2290" y="1529"/>
                  </a:lnTo>
                  <a:lnTo>
                    <a:pt x="2292" y="1413"/>
                  </a:lnTo>
                  <a:lnTo>
                    <a:pt x="2295" y="1291"/>
                  </a:lnTo>
                  <a:lnTo>
                    <a:pt x="2298" y="1165"/>
                  </a:lnTo>
                  <a:lnTo>
                    <a:pt x="2300" y="1037"/>
                  </a:lnTo>
                  <a:lnTo>
                    <a:pt x="2303" y="908"/>
                  </a:lnTo>
                  <a:lnTo>
                    <a:pt x="2306" y="782"/>
                  </a:lnTo>
                  <a:lnTo>
                    <a:pt x="2308" y="659"/>
                  </a:lnTo>
                  <a:lnTo>
                    <a:pt x="2311" y="541"/>
                  </a:lnTo>
                  <a:lnTo>
                    <a:pt x="2314" y="432"/>
                  </a:lnTo>
                  <a:lnTo>
                    <a:pt x="2316" y="331"/>
                  </a:lnTo>
                  <a:lnTo>
                    <a:pt x="2319" y="242"/>
                  </a:lnTo>
                  <a:lnTo>
                    <a:pt x="2321" y="165"/>
                  </a:lnTo>
                  <a:lnTo>
                    <a:pt x="2324" y="102"/>
                  </a:lnTo>
                  <a:lnTo>
                    <a:pt x="2327" y="53"/>
                  </a:lnTo>
                  <a:lnTo>
                    <a:pt x="2329" y="20"/>
                  </a:lnTo>
                  <a:lnTo>
                    <a:pt x="2332" y="3"/>
                  </a:lnTo>
                  <a:lnTo>
                    <a:pt x="2335" y="2"/>
                  </a:lnTo>
                  <a:lnTo>
                    <a:pt x="2337" y="19"/>
                  </a:lnTo>
                  <a:lnTo>
                    <a:pt x="2340" y="51"/>
                  </a:lnTo>
                  <a:lnTo>
                    <a:pt x="2342" y="99"/>
                  </a:lnTo>
                  <a:lnTo>
                    <a:pt x="2345" y="162"/>
                  </a:lnTo>
                  <a:lnTo>
                    <a:pt x="2347" y="239"/>
                  </a:lnTo>
                  <a:lnTo>
                    <a:pt x="2350" y="330"/>
                  </a:lnTo>
                  <a:lnTo>
                    <a:pt x="2353" y="431"/>
                  </a:lnTo>
                  <a:lnTo>
                    <a:pt x="2355" y="543"/>
                  </a:lnTo>
                  <a:lnTo>
                    <a:pt x="2358" y="663"/>
                  </a:lnTo>
                  <a:lnTo>
                    <a:pt x="2360" y="789"/>
                  </a:lnTo>
                  <a:lnTo>
                    <a:pt x="2363" y="919"/>
                  </a:lnTo>
                  <a:lnTo>
                    <a:pt x="2366" y="1051"/>
                  </a:lnTo>
                  <a:lnTo>
                    <a:pt x="2368" y="1183"/>
                  </a:lnTo>
                  <a:lnTo>
                    <a:pt x="2371" y="1312"/>
                  </a:lnTo>
                  <a:lnTo>
                    <a:pt x="2374" y="1437"/>
                  </a:lnTo>
                  <a:lnTo>
                    <a:pt x="2376" y="1556"/>
                  </a:lnTo>
                  <a:lnTo>
                    <a:pt x="2379" y="1666"/>
                  </a:lnTo>
                  <a:lnTo>
                    <a:pt x="2382" y="1765"/>
                  </a:lnTo>
                  <a:lnTo>
                    <a:pt x="2384" y="1853"/>
                  </a:lnTo>
                  <a:lnTo>
                    <a:pt x="2387" y="1927"/>
                  </a:lnTo>
                  <a:lnTo>
                    <a:pt x="2389" y="1986"/>
                  </a:lnTo>
                  <a:lnTo>
                    <a:pt x="2392" y="2028"/>
                  </a:lnTo>
                  <a:lnTo>
                    <a:pt x="2394" y="2055"/>
                  </a:lnTo>
                  <a:lnTo>
                    <a:pt x="2397" y="2063"/>
                  </a:lnTo>
                  <a:lnTo>
                    <a:pt x="2400" y="2055"/>
                  </a:lnTo>
                  <a:lnTo>
                    <a:pt x="2402" y="2030"/>
                  </a:lnTo>
                  <a:lnTo>
                    <a:pt x="2405" y="1987"/>
                  </a:lnTo>
                  <a:lnTo>
                    <a:pt x="2407" y="1928"/>
                  </a:lnTo>
                  <a:lnTo>
                    <a:pt x="2410" y="1853"/>
                  </a:lnTo>
                  <a:lnTo>
                    <a:pt x="2413" y="1765"/>
                  </a:lnTo>
                  <a:lnTo>
                    <a:pt x="2415" y="1664"/>
                  </a:lnTo>
                  <a:lnTo>
                    <a:pt x="2418" y="1552"/>
                  </a:lnTo>
                  <a:lnTo>
                    <a:pt x="2421" y="1431"/>
                  </a:lnTo>
                  <a:lnTo>
                    <a:pt x="2423" y="1303"/>
                  </a:lnTo>
                  <a:lnTo>
                    <a:pt x="2426" y="1170"/>
                  </a:lnTo>
                  <a:lnTo>
                    <a:pt x="2428" y="1035"/>
                  </a:lnTo>
                  <a:lnTo>
                    <a:pt x="2431" y="899"/>
                  </a:lnTo>
                  <a:lnTo>
                    <a:pt x="2434" y="765"/>
                  </a:lnTo>
                  <a:lnTo>
                    <a:pt x="2436" y="637"/>
                  </a:lnTo>
                  <a:lnTo>
                    <a:pt x="2439" y="515"/>
                  </a:lnTo>
                  <a:lnTo>
                    <a:pt x="2442" y="401"/>
                  </a:lnTo>
                  <a:lnTo>
                    <a:pt x="2444" y="299"/>
                  </a:lnTo>
                  <a:lnTo>
                    <a:pt x="2447" y="209"/>
                  </a:lnTo>
                  <a:lnTo>
                    <a:pt x="2449" y="134"/>
                  </a:lnTo>
                  <a:lnTo>
                    <a:pt x="2452" y="75"/>
                  </a:lnTo>
                  <a:lnTo>
                    <a:pt x="2454" y="32"/>
                  </a:lnTo>
                  <a:lnTo>
                    <a:pt x="2457" y="8"/>
                  </a:lnTo>
                  <a:lnTo>
                    <a:pt x="2460" y="1"/>
                  </a:lnTo>
                  <a:lnTo>
                    <a:pt x="2462" y="12"/>
                  </a:lnTo>
                  <a:lnTo>
                    <a:pt x="2465" y="42"/>
                  </a:lnTo>
                  <a:lnTo>
                    <a:pt x="2468" y="90"/>
                  </a:lnTo>
                  <a:lnTo>
                    <a:pt x="2470" y="154"/>
                  </a:lnTo>
                  <a:lnTo>
                    <a:pt x="2473" y="235"/>
                  </a:lnTo>
                  <a:lnTo>
                    <a:pt x="2475" y="329"/>
                  </a:lnTo>
                  <a:lnTo>
                    <a:pt x="2478" y="436"/>
                  </a:lnTo>
                  <a:lnTo>
                    <a:pt x="2481" y="555"/>
                  </a:lnTo>
                  <a:lnTo>
                    <a:pt x="2483" y="682"/>
                  </a:lnTo>
                  <a:lnTo>
                    <a:pt x="2486" y="815"/>
                  </a:lnTo>
                  <a:lnTo>
                    <a:pt x="2489" y="953"/>
                  </a:lnTo>
                  <a:lnTo>
                    <a:pt x="2491" y="1092"/>
                  </a:lnTo>
                  <a:lnTo>
                    <a:pt x="2494" y="1231"/>
                  </a:lnTo>
                  <a:lnTo>
                    <a:pt x="2496" y="1365"/>
                  </a:lnTo>
                  <a:lnTo>
                    <a:pt x="2499" y="1494"/>
                  </a:lnTo>
                  <a:lnTo>
                    <a:pt x="2501" y="1615"/>
                  </a:lnTo>
                  <a:lnTo>
                    <a:pt x="2504" y="1725"/>
                  </a:lnTo>
                  <a:lnTo>
                    <a:pt x="2507" y="1822"/>
                  </a:lnTo>
                  <a:lnTo>
                    <a:pt x="2509" y="1904"/>
                  </a:lnTo>
                  <a:lnTo>
                    <a:pt x="2512" y="1971"/>
                  </a:lnTo>
                  <a:lnTo>
                    <a:pt x="2515" y="2020"/>
                  </a:lnTo>
                  <a:lnTo>
                    <a:pt x="2517" y="2051"/>
                  </a:lnTo>
                  <a:lnTo>
                    <a:pt x="2520" y="2063"/>
                  </a:lnTo>
                  <a:lnTo>
                    <a:pt x="2522" y="2056"/>
                  </a:lnTo>
                  <a:lnTo>
                    <a:pt x="2525" y="2030"/>
                  </a:lnTo>
                  <a:lnTo>
                    <a:pt x="2528" y="1985"/>
                  </a:lnTo>
                  <a:lnTo>
                    <a:pt x="2530" y="1922"/>
                  </a:lnTo>
                  <a:lnTo>
                    <a:pt x="2533" y="1842"/>
                  </a:lnTo>
                  <a:lnTo>
                    <a:pt x="2536" y="1746"/>
                  </a:lnTo>
                  <a:lnTo>
                    <a:pt x="2538" y="1638"/>
                  </a:lnTo>
                  <a:lnTo>
                    <a:pt x="2541" y="1518"/>
                  </a:lnTo>
                  <a:lnTo>
                    <a:pt x="2543" y="1387"/>
                  </a:lnTo>
                  <a:lnTo>
                    <a:pt x="2546" y="1251"/>
                  </a:lnTo>
                  <a:lnTo>
                    <a:pt x="2549" y="1110"/>
                  </a:lnTo>
                  <a:lnTo>
                    <a:pt x="2551" y="968"/>
                  </a:lnTo>
                  <a:lnTo>
                    <a:pt x="2554" y="826"/>
                  </a:lnTo>
                  <a:lnTo>
                    <a:pt x="2556" y="688"/>
                  </a:lnTo>
                  <a:lnTo>
                    <a:pt x="2559" y="557"/>
                  </a:lnTo>
                  <a:lnTo>
                    <a:pt x="2561" y="435"/>
                  </a:lnTo>
                  <a:lnTo>
                    <a:pt x="2564" y="324"/>
                  </a:lnTo>
                  <a:lnTo>
                    <a:pt x="2567" y="227"/>
                  </a:lnTo>
                  <a:lnTo>
                    <a:pt x="2569" y="145"/>
                  </a:lnTo>
                  <a:lnTo>
                    <a:pt x="2572" y="81"/>
                  </a:lnTo>
                  <a:lnTo>
                    <a:pt x="2575" y="35"/>
                  </a:lnTo>
                  <a:lnTo>
                    <a:pt x="2577" y="8"/>
                  </a:lnTo>
                  <a:lnTo>
                    <a:pt x="2580" y="1"/>
                  </a:lnTo>
                  <a:lnTo>
                    <a:pt x="2583" y="14"/>
                  </a:lnTo>
                  <a:lnTo>
                    <a:pt x="2585" y="47"/>
                  </a:lnTo>
                  <a:lnTo>
                    <a:pt x="2588" y="100"/>
                  </a:lnTo>
                  <a:lnTo>
                    <a:pt x="2590" y="171"/>
                  </a:lnTo>
                  <a:lnTo>
                    <a:pt x="2593" y="259"/>
                  </a:lnTo>
                  <a:lnTo>
                    <a:pt x="2596" y="363"/>
                  </a:lnTo>
                  <a:lnTo>
                    <a:pt x="2598" y="480"/>
                  </a:lnTo>
                  <a:lnTo>
                    <a:pt x="2601" y="608"/>
                  </a:lnTo>
                  <a:lnTo>
                    <a:pt x="2604" y="744"/>
                  </a:lnTo>
                  <a:lnTo>
                    <a:pt x="2606" y="887"/>
                  </a:lnTo>
                  <a:lnTo>
                    <a:pt x="2608" y="1032"/>
                  </a:lnTo>
                </a:path>
              </a:pathLst>
            </a:custGeom>
            <a:noFill/>
            <a:ln w="25400" cap="flat">
              <a:solidFill>
                <a:srgbClr val="0072BD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77" name="Freeform 260">
              <a:extLst>
                <a:ext uri="{FF2B5EF4-FFF2-40B4-BE49-F238E27FC236}">
                  <a16:creationId xmlns:a16="http://schemas.microsoft.com/office/drawing/2014/main" id="{6D657725-F9A8-5A84-FBDA-511AD71B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827" y="24438"/>
              <a:ext cx="4894783" cy="3871909"/>
            </a:xfrm>
            <a:custGeom>
              <a:avLst/>
              <a:gdLst>
                <a:gd name="T0" fmla="*/ 39 w 2608"/>
                <a:gd name="T1" fmla="*/ 959 h 2063"/>
                <a:gd name="T2" fmla="*/ 81 w 2608"/>
                <a:gd name="T3" fmla="*/ 882 h 2063"/>
                <a:gd name="T4" fmla="*/ 123 w 2608"/>
                <a:gd name="T5" fmla="*/ 805 h 2063"/>
                <a:gd name="T6" fmla="*/ 164 w 2608"/>
                <a:gd name="T7" fmla="*/ 730 h 2063"/>
                <a:gd name="T8" fmla="*/ 206 w 2608"/>
                <a:gd name="T9" fmla="*/ 656 h 2063"/>
                <a:gd name="T10" fmla="*/ 248 w 2608"/>
                <a:gd name="T11" fmla="*/ 585 h 2063"/>
                <a:gd name="T12" fmla="*/ 290 w 2608"/>
                <a:gd name="T13" fmla="*/ 516 h 2063"/>
                <a:gd name="T14" fmla="*/ 332 w 2608"/>
                <a:gd name="T15" fmla="*/ 450 h 2063"/>
                <a:gd name="T16" fmla="*/ 373 w 2608"/>
                <a:gd name="T17" fmla="*/ 388 h 2063"/>
                <a:gd name="T18" fmla="*/ 415 w 2608"/>
                <a:gd name="T19" fmla="*/ 329 h 2063"/>
                <a:gd name="T20" fmla="*/ 457 w 2608"/>
                <a:gd name="T21" fmla="*/ 274 h 2063"/>
                <a:gd name="T22" fmla="*/ 499 w 2608"/>
                <a:gd name="T23" fmla="*/ 223 h 2063"/>
                <a:gd name="T24" fmla="*/ 540 w 2608"/>
                <a:gd name="T25" fmla="*/ 178 h 2063"/>
                <a:gd name="T26" fmla="*/ 582 w 2608"/>
                <a:gd name="T27" fmla="*/ 137 h 2063"/>
                <a:gd name="T28" fmla="*/ 624 w 2608"/>
                <a:gd name="T29" fmla="*/ 100 h 2063"/>
                <a:gd name="T30" fmla="*/ 666 w 2608"/>
                <a:gd name="T31" fmla="*/ 70 h 2063"/>
                <a:gd name="T32" fmla="*/ 708 w 2608"/>
                <a:gd name="T33" fmla="*/ 44 h 2063"/>
                <a:gd name="T34" fmla="*/ 749 w 2608"/>
                <a:gd name="T35" fmla="*/ 25 h 2063"/>
                <a:gd name="T36" fmla="*/ 791 w 2608"/>
                <a:gd name="T37" fmla="*/ 11 h 2063"/>
                <a:gd name="T38" fmla="*/ 833 w 2608"/>
                <a:gd name="T39" fmla="*/ 3 h 2063"/>
                <a:gd name="T40" fmla="*/ 875 w 2608"/>
                <a:gd name="T41" fmla="*/ 1 h 2063"/>
                <a:gd name="T42" fmla="*/ 916 w 2608"/>
                <a:gd name="T43" fmla="*/ 4 h 2063"/>
                <a:gd name="T44" fmla="*/ 958 w 2608"/>
                <a:gd name="T45" fmla="*/ 14 h 2063"/>
                <a:gd name="T46" fmla="*/ 1000 w 2608"/>
                <a:gd name="T47" fmla="*/ 29 h 2063"/>
                <a:gd name="T48" fmla="*/ 1042 w 2608"/>
                <a:gd name="T49" fmla="*/ 50 h 2063"/>
                <a:gd name="T50" fmla="*/ 1084 w 2608"/>
                <a:gd name="T51" fmla="*/ 77 h 2063"/>
                <a:gd name="T52" fmla="*/ 1125 w 2608"/>
                <a:gd name="T53" fmla="*/ 109 h 2063"/>
                <a:gd name="T54" fmla="*/ 1167 w 2608"/>
                <a:gd name="T55" fmla="*/ 146 h 2063"/>
                <a:gd name="T56" fmla="*/ 1209 w 2608"/>
                <a:gd name="T57" fmla="*/ 188 h 2063"/>
                <a:gd name="T58" fmla="*/ 1251 w 2608"/>
                <a:gd name="T59" fmla="*/ 236 h 2063"/>
                <a:gd name="T60" fmla="*/ 1292 w 2608"/>
                <a:gd name="T61" fmla="*/ 287 h 2063"/>
                <a:gd name="T62" fmla="*/ 1334 w 2608"/>
                <a:gd name="T63" fmla="*/ 343 h 2063"/>
                <a:gd name="T64" fmla="*/ 1376 w 2608"/>
                <a:gd name="T65" fmla="*/ 403 h 2063"/>
                <a:gd name="T66" fmla="*/ 1418 w 2608"/>
                <a:gd name="T67" fmla="*/ 467 h 2063"/>
                <a:gd name="T68" fmla="*/ 1460 w 2608"/>
                <a:gd name="T69" fmla="*/ 533 h 2063"/>
                <a:gd name="T70" fmla="*/ 1501 w 2608"/>
                <a:gd name="T71" fmla="*/ 603 h 2063"/>
                <a:gd name="T72" fmla="*/ 1543 w 2608"/>
                <a:gd name="T73" fmla="*/ 675 h 2063"/>
                <a:gd name="T74" fmla="*/ 1585 w 2608"/>
                <a:gd name="T75" fmla="*/ 749 h 2063"/>
                <a:gd name="T76" fmla="*/ 1627 w 2608"/>
                <a:gd name="T77" fmla="*/ 824 h 2063"/>
                <a:gd name="T78" fmla="*/ 1669 w 2608"/>
                <a:gd name="T79" fmla="*/ 901 h 2063"/>
                <a:gd name="T80" fmla="*/ 1710 w 2608"/>
                <a:gd name="T81" fmla="*/ 979 h 2063"/>
                <a:gd name="T82" fmla="*/ 1752 w 2608"/>
                <a:gd name="T83" fmla="*/ 1056 h 2063"/>
                <a:gd name="T84" fmla="*/ 1794 w 2608"/>
                <a:gd name="T85" fmla="*/ 1134 h 2063"/>
                <a:gd name="T86" fmla="*/ 1836 w 2608"/>
                <a:gd name="T87" fmla="*/ 1211 h 2063"/>
                <a:gd name="T88" fmla="*/ 1877 w 2608"/>
                <a:gd name="T89" fmla="*/ 1287 h 2063"/>
                <a:gd name="T90" fmla="*/ 1919 w 2608"/>
                <a:gd name="T91" fmla="*/ 1362 h 2063"/>
                <a:gd name="T92" fmla="*/ 1961 w 2608"/>
                <a:gd name="T93" fmla="*/ 1434 h 2063"/>
                <a:gd name="T94" fmla="*/ 2003 w 2608"/>
                <a:gd name="T95" fmla="*/ 1505 h 2063"/>
                <a:gd name="T96" fmla="*/ 2045 w 2608"/>
                <a:gd name="T97" fmla="*/ 1573 h 2063"/>
                <a:gd name="T98" fmla="*/ 2086 w 2608"/>
                <a:gd name="T99" fmla="*/ 1637 h 2063"/>
                <a:gd name="T100" fmla="*/ 2128 w 2608"/>
                <a:gd name="T101" fmla="*/ 1699 h 2063"/>
                <a:gd name="T102" fmla="*/ 2170 w 2608"/>
                <a:gd name="T103" fmla="*/ 1756 h 2063"/>
                <a:gd name="T104" fmla="*/ 2212 w 2608"/>
                <a:gd name="T105" fmla="*/ 1810 h 2063"/>
                <a:gd name="T106" fmla="*/ 2253 w 2608"/>
                <a:gd name="T107" fmla="*/ 1858 h 2063"/>
                <a:gd name="T108" fmla="*/ 2295 w 2608"/>
                <a:gd name="T109" fmla="*/ 1902 h 2063"/>
                <a:gd name="T110" fmla="*/ 2337 w 2608"/>
                <a:gd name="T111" fmla="*/ 1942 h 2063"/>
                <a:gd name="T112" fmla="*/ 2379 w 2608"/>
                <a:gd name="T113" fmla="*/ 1976 h 2063"/>
                <a:gd name="T114" fmla="*/ 2421 w 2608"/>
                <a:gd name="T115" fmla="*/ 2005 h 2063"/>
                <a:gd name="T116" fmla="*/ 2462 w 2608"/>
                <a:gd name="T117" fmla="*/ 2028 h 2063"/>
                <a:gd name="T118" fmla="*/ 2504 w 2608"/>
                <a:gd name="T119" fmla="*/ 2045 h 2063"/>
                <a:gd name="T120" fmla="*/ 2546 w 2608"/>
                <a:gd name="T121" fmla="*/ 2057 h 2063"/>
                <a:gd name="T122" fmla="*/ 2588 w 2608"/>
                <a:gd name="T123" fmla="*/ 2063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2063">
                  <a:moveTo>
                    <a:pt x="0" y="1032"/>
                  </a:moveTo>
                  <a:lnTo>
                    <a:pt x="2" y="1027"/>
                  </a:lnTo>
                  <a:lnTo>
                    <a:pt x="5" y="1023"/>
                  </a:lnTo>
                  <a:lnTo>
                    <a:pt x="8" y="1018"/>
                  </a:lnTo>
                  <a:lnTo>
                    <a:pt x="10" y="1013"/>
                  </a:lnTo>
                  <a:lnTo>
                    <a:pt x="13" y="1008"/>
                  </a:lnTo>
                  <a:lnTo>
                    <a:pt x="16" y="1003"/>
                  </a:lnTo>
                  <a:lnTo>
                    <a:pt x="18" y="998"/>
                  </a:lnTo>
                  <a:lnTo>
                    <a:pt x="21" y="993"/>
                  </a:lnTo>
                  <a:lnTo>
                    <a:pt x="23" y="988"/>
                  </a:lnTo>
                  <a:lnTo>
                    <a:pt x="26" y="983"/>
                  </a:lnTo>
                  <a:lnTo>
                    <a:pt x="29" y="979"/>
                  </a:lnTo>
                  <a:lnTo>
                    <a:pt x="31" y="974"/>
                  </a:lnTo>
                  <a:lnTo>
                    <a:pt x="34" y="969"/>
                  </a:lnTo>
                  <a:lnTo>
                    <a:pt x="37" y="964"/>
                  </a:lnTo>
                  <a:lnTo>
                    <a:pt x="39" y="959"/>
                  </a:lnTo>
                  <a:lnTo>
                    <a:pt x="42" y="954"/>
                  </a:lnTo>
                  <a:lnTo>
                    <a:pt x="45" y="950"/>
                  </a:lnTo>
                  <a:lnTo>
                    <a:pt x="47" y="945"/>
                  </a:lnTo>
                  <a:lnTo>
                    <a:pt x="50" y="940"/>
                  </a:lnTo>
                  <a:lnTo>
                    <a:pt x="52" y="935"/>
                  </a:lnTo>
                  <a:lnTo>
                    <a:pt x="55" y="930"/>
                  </a:lnTo>
                  <a:lnTo>
                    <a:pt x="57" y="925"/>
                  </a:lnTo>
                  <a:lnTo>
                    <a:pt x="60" y="920"/>
                  </a:lnTo>
                  <a:lnTo>
                    <a:pt x="63" y="915"/>
                  </a:lnTo>
                  <a:lnTo>
                    <a:pt x="65" y="911"/>
                  </a:lnTo>
                  <a:lnTo>
                    <a:pt x="68" y="906"/>
                  </a:lnTo>
                  <a:lnTo>
                    <a:pt x="70" y="901"/>
                  </a:lnTo>
                  <a:lnTo>
                    <a:pt x="73" y="896"/>
                  </a:lnTo>
                  <a:lnTo>
                    <a:pt x="76" y="891"/>
                  </a:lnTo>
                  <a:lnTo>
                    <a:pt x="78" y="886"/>
                  </a:lnTo>
                  <a:lnTo>
                    <a:pt x="81" y="882"/>
                  </a:lnTo>
                  <a:lnTo>
                    <a:pt x="84" y="877"/>
                  </a:lnTo>
                  <a:lnTo>
                    <a:pt x="86" y="872"/>
                  </a:lnTo>
                  <a:lnTo>
                    <a:pt x="89" y="867"/>
                  </a:lnTo>
                  <a:lnTo>
                    <a:pt x="91" y="862"/>
                  </a:lnTo>
                  <a:lnTo>
                    <a:pt x="94" y="858"/>
                  </a:lnTo>
                  <a:lnTo>
                    <a:pt x="97" y="853"/>
                  </a:lnTo>
                  <a:lnTo>
                    <a:pt x="99" y="848"/>
                  </a:lnTo>
                  <a:lnTo>
                    <a:pt x="102" y="844"/>
                  </a:lnTo>
                  <a:lnTo>
                    <a:pt x="105" y="839"/>
                  </a:lnTo>
                  <a:lnTo>
                    <a:pt x="107" y="834"/>
                  </a:lnTo>
                  <a:lnTo>
                    <a:pt x="110" y="829"/>
                  </a:lnTo>
                  <a:lnTo>
                    <a:pt x="112" y="824"/>
                  </a:lnTo>
                  <a:lnTo>
                    <a:pt x="115" y="820"/>
                  </a:lnTo>
                  <a:lnTo>
                    <a:pt x="117" y="815"/>
                  </a:lnTo>
                  <a:lnTo>
                    <a:pt x="120" y="810"/>
                  </a:lnTo>
                  <a:lnTo>
                    <a:pt x="123" y="805"/>
                  </a:lnTo>
                  <a:lnTo>
                    <a:pt x="125" y="800"/>
                  </a:lnTo>
                  <a:lnTo>
                    <a:pt x="128" y="796"/>
                  </a:lnTo>
                  <a:lnTo>
                    <a:pt x="131" y="791"/>
                  </a:lnTo>
                  <a:lnTo>
                    <a:pt x="133" y="786"/>
                  </a:lnTo>
                  <a:lnTo>
                    <a:pt x="136" y="782"/>
                  </a:lnTo>
                  <a:lnTo>
                    <a:pt x="138" y="777"/>
                  </a:lnTo>
                  <a:lnTo>
                    <a:pt x="141" y="772"/>
                  </a:lnTo>
                  <a:lnTo>
                    <a:pt x="144" y="768"/>
                  </a:lnTo>
                  <a:lnTo>
                    <a:pt x="146" y="763"/>
                  </a:lnTo>
                  <a:lnTo>
                    <a:pt x="149" y="758"/>
                  </a:lnTo>
                  <a:lnTo>
                    <a:pt x="152" y="753"/>
                  </a:lnTo>
                  <a:lnTo>
                    <a:pt x="154" y="749"/>
                  </a:lnTo>
                  <a:lnTo>
                    <a:pt x="157" y="744"/>
                  </a:lnTo>
                  <a:lnTo>
                    <a:pt x="159" y="739"/>
                  </a:lnTo>
                  <a:lnTo>
                    <a:pt x="162" y="735"/>
                  </a:lnTo>
                  <a:lnTo>
                    <a:pt x="164" y="730"/>
                  </a:lnTo>
                  <a:lnTo>
                    <a:pt x="167" y="726"/>
                  </a:lnTo>
                  <a:lnTo>
                    <a:pt x="170" y="721"/>
                  </a:lnTo>
                  <a:lnTo>
                    <a:pt x="172" y="716"/>
                  </a:lnTo>
                  <a:lnTo>
                    <a:pt x="175" y="712"/>
                  </a:lnTo>
                  <a:lnTo>
                    <a:pt x="177" y="707"/>
                  </a:lnTo>
                  <a:lnTo>
                    <a:pt x="180" y="702"/>
                  </a:lnTo>
                  <a:lnTo>
                    <a:pt x="183" y="698"/>
                  </a:lnTo>
                  <a:lnTo>
                    <a:pt x="185" y="693"/>
                  </a:lnTo>
                  <a:lnTo>
                    <a:pt x="188" y="688"/>
                  </a:lnTo>
                  <a:lnTo>
                    <a:pt x="191" y="684"/>
                  </a:lnTo>
                  <a:lnTo>
                    <a:pt x="193" y="679"/>
                  </a:lnTo>
                  <a:lnTo>
                    <a:pt x="196" y="675"/>
                  </a:lnTo>
                  <a:lnTo>
                    <a:pt x="199" y="670"/>
                  </a:lnTo>
                  <a:lnTo>
                    <a:pt x="201" y="666"/>
                  </a:lnTo>
                  <a:lnTo>
                    <a:pt x="204" y="661"/>
                  </a:lnTo>
                  <a:lnTo>
                    <a:pt x="206" y="656"/>
                  </a:lnTo>
                  <a:lnTo>
                    <a:pt x="209" y="652"/>
                  </a:lnTo>
                  <a:lnTo>
                    <a:pt x="211" y="647"/>
                  </a:lnTo>
                  <a:lnTo>
                    <a:pt x="214" y="643"/>
                  </a:lnTo>
                  <a:lnTo>
                    <a:pt x="217" y="638"/>
                  </a:lnTo>
                  <a:lnTo>
                    <a:pt x="219" y="634"/>
                  </a:lnTo>
                  <a:lnTo>
                    <a:pt x="222" y="629"/>
                  </a:lnTo>
                  <a:lnTo>
                    <a:pt x="224" y="625"/>
                  </a:lnTo>
                  <a:lnTo>
                    <a:pt x="227" y="621"/>
                  </a:lnTo>
                  <a:lnTo>
                    <a:pt x="230" y="616"/>
                  </a:lnTo>
                  <a:lnTo>
                    <a:pt x="232" y="612"/>
                  </a:lnTo>
                  <a:lnTo>
                    <a:pt x="235" y="607"/>
                  </a:lnTo>
                  <a:lnTo>
                    <a:pt x="238" y="603"/>
                  </a:lnTo>
                  <a:lnTo>
                    <a:pt x="240" y="599"/>
                  </a:lnTo>
                  <a:lnTo>
                    <a:pt x="243" y="594"/>
                  </a:lnTo>
                  <a:lnTo>
                    <a:pt x="245" y="589"/>
                  </a:lnTo>
                  <a:lnTo>
                    <a:pt x="248" y="585"/>
                  </a:lnTo>
                  <a:lnTo>
                    <a:pt x="251" y="581"/>
                  </a:lnTo>
                  <a:lnTo>
                    <a:pt x="253" y="576"/>
                  </a:lnTo>
                  <a:lnTo>
                    <a:pt x="256" y="572"/>
                  </a:lnTo>
                  <a:lnTo>
                    <a:pt x="259" y="568"/>
                  </a:lnTo>
                  <a:lnTo>
                    <a:pt x="261" y="564"/>
                  </a:lnTo>
                  <a:lnTo>
                    <a:pt x="264" y="559"/>
                  </a:lnTo>
                  <a:lnTo>
                    <a:pt x="266" y="555"/>
                  </a:lnTo>
                  <a:lnTo>
                    <a:pt x="269" y="550"/>
                  </a:lnTo>
                  <a:lnTo>
                    <a:pt x="271" y="546"/>
                  </a:lnTo>
                  <a:lnTo>
                    <a:pt x="274" y="542"/>
                  </a:lnTo>
                  <a:lnTo>
                    <a:pt x="277" y="538"/>
                  </a:lnTo>
                  <a:lnTo>
                    <a:pt x="279" y="533"/>
                  </a:lnTo>
                  <a:lnTo>
                    <a:pt x="282" y="529"/>
                  </a:lnTo>
                  <a:lnTo>
                    <a:pt x="285" y="525"/>
                  </a:lnTo>
                  <a:lnTo>
                    <a:pt x="287" y="521"/>
                  </a:lnTo>
                  <a:lnTo>
                    <a:pt x="290" y="516"/>
                  </a:lnTo>
                  <a:lnTo>
                    <a:pt x="292" y="512"/>
                  </a:lnTo>
                  <a:lnTo>
                    <a:pt x="295" y="508"/>
                  </a:lnTo>
                  <a:lnTo>
                    <a:pt x="298" y="504"/>
                  </a:lnTo>
                  <a:lnTo>
                    <a:pt x="300" y="500"/>
                  </a:lnTo>
                  <a:lnTo>
                    <a:pt x="303" y="496"/>
                  </a:lnTo>
                  <a:lnTo>
                    <a:pt x="306" y="491"/>
                  </a:lnTo>
                  <a:lnTo>
                    <a:pt x="308" y="487"/>
                  </a:lnTo>
                  <a:lnTo>
                    <a:pt x="311" y="483"/>
                  </a:lnTo>
                  <a:lnTo>
                    <a:pt x="313" y="479"/>
                  </a:lnTo>
                  <a:lnTo>
                    <a:pt x="316" y="475"/>
                  </a:lnTo>
                  <a:lnTo>
                    <a:pt x="318" y="471"/>
                  </a:lnTo>
                  <a:lnTo>
                    <a:pt x="321" y="467"/>
                  </a:lnTo>
                  <a:lnTo>
                    <a:pt x="324" y="462"/>
                  </a:lnTo>
                  <a:lnTo>
                    <a:pt x="326" y="459"/>
                  </a:lnTo>
                  <a:lnTo>
                    <a:pt x="329" y="455"/>
                  </a:lnTo>
                  <a:lnTo>
                    <a:pt x="332" y="450"/>
                  </a:lnTo>
                  <a:lnTo>
                    <a:pt x="334" y="447"/>
                  </a:lnTo>
                  <a:lnTo>
                    <a:pt x="337" y="443"/>
                  </a:lnTo>
                  <a:lnTo>
                    <a:pt x="339" y="438"/>
                  </a:lnTo>
                  <a:lnTo>
                    <a:pt x="342" y="435"/>
                  </a:lnTo>
                  <a:lnTo>
                    <a:pt x="345" y="430"/>
                  </a:lnTo>
                  <a:lnTo>
                    <a:pt x="347" y="427"/>
                  </a:lnTo>
                  <a:lnTo>
                    <a:pt x="350" y="423"/>
                  </a:lnTo>
                  <a:lnTo>
                    <a:pt x="353" y="419"/>
                  </a:lnTo>
                  <a:lnTo>
                    <a:pt x="355" y="415"/>
                  </a:lnTo>
                  <a:lnTo>
                    <a:pt x="358" y="411"/>
                  </a:lnTo>
                  <a:lnTo>
                    <a:pt x="360" y="407"/>
                  </a:lnTo>
                  <a:lnTo>
                    <a:pt x="363" y="403"/>
                  </a:lnTo>
                  <a:lnTo>
                    <a:pt x="366" y="399"/>
                  </a:lnTo>
                  <a:lnTo>
                    <a:pt x="368" y="396"/>
                  </a:lnTo>
                  <a:lnTo>
                    <a:pt x="371" y="392"/>
                  </a:lnTo>
                  <a:lnTo>
                    <a:pt x="373" y="388"/>
                  </a:lnTo>
                  <a:lnTo>
                    <a:pt x="376" y="384"/>
                  </a:lnTo>
                  <a:lnTo>
                    <a:pt x="378" y="380"/>
                  </a:lnTo>
                  <a:lnTo>
                    <a:pt x="381" y="377"/>
                  </a:lnTo>
                  <a:lnTo>
                    <a:pt x="384" y="373"/>
                  </a:lnTo>
                  <a:lnTo>
                    <a:pt x="386" y="369"/>
                  </a:lnTo>
                  <a:lnTo>
                    <a:pt x="389" y="365"/>
                  </a:lnTo>
                  <a:lnTo>
                    <a:pt x="392" y="362"/>
                  </a:lnTo>
                  <a:lnTo>
                    <a:pt x="394" y="358"/>
                  </a:lnTo>
                  <a:lnTo>
                    <a:pt x="397" y="354"/>
                  </a:lnTo>
                  <a:lnTo>
                    <a:pt x="400" y="351"/>
                  </a:lnTo>
                  <a:lnTo>
                    <a:pt x="402" y="347"/>
                  </a:lnTo>
                  <a:lnTo>
                    <a:pt x="405" y="343"/>
                  </a:lnTo>
                  <a:lnTo>
                    <a:pt x="407" y="340"/>
                  </a:lnTo>
                  <a:lnTo>
                    <a:pt x="410" y="336"/>
                  </a:lnTo>
                  <a:lnTo>
                    <a:pt x="413" y="333"/>
                  </a:lnTo>
                  <a:lnTo>
                    <a:pt x="415" y="329"/>
                  </a:lnTo>
                  <a:lnTo>
                    <a:pt x="418" y="326"/>
                  </a:lnTo>
                  <a:lnTo>
                    <a:pt x="421" y="322"/>
                  </a:lnTo>
                  <a:lnTo>
                    <a:pt x="423" y="318"/>
                  </a:lnTo>
                  <a:lnTo>
                    <a:pt x="425" y="315"/>
                  </a:lnTo>
                  <a:lnTo>
                    <a:pt x="428" y="311"/>
                  </a:lnTo>
                  <a:lnTo>
                    <a:pt x="431" y="308"/>
                  </a:lnTo>
                  <a:lnTo>
                    <a:pt x="433" y="305"/>
                  </a:lnTo>
                  <a:lnTo>
                    <a:pt x="436" y="301"/>
                  </a:lnTo>
                  <a:lnTo>
                    <a:pt x="439" y="297"/>
                  </a:lnTo>
                  <a:lnTo>
                    <a:pt x="441" y="294"/>
                  </a:lnTo>
                  <a:lnTo>
                    <a:pt x="444" y="291"/>
                  </a:lnTo>
                  <a:lnTo>
                    <a:pt x="446" y="287"/>
                  </a:lnTo>
                  <a:lnTo>
                    <a:pt x="449" y="284"/>
                  </a:lnTo>
                  <a:lnTo>
                    <a:pt x="452" y="281"/>
                  </a:lnTo>
                  <a:lnTo>
                    <a:pt x="454" y="277"/>
                  </a:lnTo>
                  <a:lnTo>
                    <a:pt x="457" y="274"/>
                  </a:lnTo>
                  <a:lnTo>
                    <a:pt x="460" y="271"/>
                  </a:lnTo>
                  <a:lnTo>
                    <a:pt x="462" y="267"/>
                  </a:lnTo>
                  <a:lnTo>
                    <a:pt x="465" y="264"/>
                  </a:lnTo>
                  <a:lnTo>
                    <a:pt x="468" y="261"/>
                  </a:lnTo>
                  <a:lnTo>
                    <a:pt x="470" y="258"/>
                  </a:lnTo>
                  <a:lnTo>
                    <a:pt x="473" y="255"/>
                  </a:lnTo>
                  <a:lnTo>
                    <a:pt x="475" y="252"/>
                  </a:lnTo>
                  <a:lnTo>
                    <a:pt x="478" y="248"/>
                  </a:lnTo>
                  <a:lnTo>
                    <a:pt x="480" y="245"/>
                  </a:lnTo>
                  <a:lnTo>
                    <a:pt x="483" y="242"/>
                  </a:lnTo>
                  <a:lnTo>
                    <a:pt x="486" y="239"/>
                  </a:lnTo>
                  <a:lnTo>
                    <a:pt x="488" y="236"/>
                  </a:lnTo>
                  <a:lnTo>
                    <a:pt x="491" y="233"/>
                  </a:lnTo>
                  <a:lnTo>
                    <a:pt x="493" y="230"/>
                  </a:lnTo>
                  <a:lnTo>
                    <a:pt x="496" y="226"/>
                  </a:lnTo>
                  <a:lnTo>
                    <a:pt x="499" y="223"/>
                  </a:lnTo>
                  <a:lnTo>
                    <a:pt x="501" y="220"/>
                  </a:lnTo>
                  <a:lnTo>
                    <a:pt x="504" y="217"/>
                  </a:lnTo>
                  <a:lnTo>
                    <a:pt x="507" y="214"/>
                  </a:lnTo>
                  <a:lnTo>
                    <a:pt x="509" y="212"/>
                  </a:lnTo>
                  <a:lnTo>
                    <a:pt x="512" y="209"/>
                  </a:lnTo>
                  <a:lnTo>
                    <a:pt x="514" y="206"/>
                  </a:lnTo>
                  <a:lnTo>
                    <a:pt x="517" y="203"/>
                  </a:lnTo>
                  <a:lnTo>
                    <a:pt x="520" y="200"/>
                  </a:lnTo>
                  <a:lnTo>
                    <a:pt x="522" y="197"/>
                  </a:lnTo>
                  <a:lnTo>
                    <a:pt x="525" y="194"/>
                  </a:lnTo>
                  <a:lnTo>
                    <a:pt x="528" y="191"/>
                  </a:lnTo>
                  <a:lnTo>
                    <a:pt x="530" y="188"/>
                  </a:lnTo>
                  <a:lnTo>
                    <a:pt x="533" y="186"/>
                  </a:lnTo>
                  <a:lnTo>
                    <a:pt x="535" y="183"/>
                  </a:lnTo>
                  <a:lnTo>
                    <a:pt x="538" y="180"/>
                  </a:lnTo>
                  <a:lnTo>
                    <a:pt x="540" y="178"/>
                  </a:lnTo>
                  <a:lnTo>
                    <a:pt x="543" y="175"/>
                  </a:lnTo>
                  <a:lnTo>
                    <a:pt x="546" y="172"/>
                  </a:lnTo>
                  <a:lnTo>
                    <a:pt x="548" y="170"/>
                  </a:lnTo>
                  <a:lnTo>
                    <a:pt x="551" y="167"/>
                  </a:lnTo>
                  <a:lnTo>
                    <a:pt x="554" y="164"/>
                  </a:lnTo>
                  <a:lnTo>
                    <a:pt x="556" y="161"/>
                  </a:lnTo>
                  <a:lnTo>
                    <a:pt x="559" y="159"/>
                  </a:lnTo>
                  <a:lnTo>
                    <a:pt x="561" y="156"/>
                  </a:lnTo>
                  <a:lnTo>
                    <a:pt x="564" y="154"/>
                  </a:lnTo>
                  <a:lnTo>
                    <a:pt x="567" y="151"/>
                  </a:lnTo>
                  <a:lnTo>
                    <a:pt x="569" y="149"/>
                  </a:lnTo>
                  <a:lnTo>
                    <a:pt x="572" y="146"/>
                  </a:lnTo>
                  <a:lnTo>
                    <a:pt x="575" y="144"/>
                  </a:lnTo>
                  <a:lnTo>
                    <a:pt x="577" y="141"/>
                  </a:lnTo>
                  <a:lnTo>
                    <a:pt x="580" y="139"/>
                  </a:lnTo>
                  <a:lnTo>
                    <a:pt x="582" y="137"/>
                  </a:lnTo>
                  <a:lnTo>
                    <a:pt x="585" y="134"/>
                  </a:lnTo>
                  <a:lnTo>
                    <a:pt x="587" y="132"/>
                  </a:lnTo>
                  <a:lnTo>
                    <a:pt x="590" y="129"/>
                  </a:lnTo>
                  <a:lnTo>
                    <a:pt x="593" y="127"/>
                  </a:lnTo>
                  <a:lnTo>
                    <a:pt x="595" y="125"/>
                  </a:lnTo>
                  <a:lnTo>
                    <a:pt x="598" y="122"/>
                  </a:lnTo>
                  <a:lnTo>
                    <a:pt x="600" y="120"/>
                  </a:lnTo>
                  <a:lnTo>
                    <a:pt x="603" y="118"/>
                  </a:lnTo>
                  <a:lnTo>
                    <a:pt x="606" y="115"/>
                  </a:lnTo>
                  <a:lnTo>
                    <a:pt x="608" y="113"/>
                  </a:lnTo>
                  <a:lnTo>
                    <a:pt x="611" y="111"/>
                  </a:lnTo>
                  <a:lnTo>
                    <a:pt x="614" y="109"/>
                  </a:lnTo>
                  <a:lnTo>
                    <a:pt x="616" y="107"/>
                  </a:lnTo>
                  <a:lnTo>
                    <a:pt x="619" y="105"/>
                  </a:lnTo>
                  <a:lnTo>
                    <a:pt x="622" y="102"/>
                  </a:lnTo>
                  <a:lnTo>
                    <a:pt x="624" y="100"/>
                  </a:lnTo>
                  <a:lnTo>
                    <a:pt x="627" y="98"/>
                  </a:lnTo>
                  <a:lnTo>
                    <a:pt x="629" y="96"/>
                  </a:lnTo>
                  <a:lnTo>
                    <a:pt x="632" y="94"/>
                  </a:lnTo>
                  <a:lnTo>
                    <a:pt x="635" y="92"/>
                  </a:lnTo>
                  <a:lnTo>
                    <a:pt x="637" y="90"/>
                  </a:lnTo>
                  <a:lnTo>
                    <a:pt x="640" y="88"/>
                  </a:lnTo>
                  <a:lnTo>
                    <a:pt x="642" y="86"/>
                  </a:lnTo>
                  <a:lnTo>
                    <a:pt x="645" y="84"/>
                  </a:lnTo>
                  <a:lnTo>
                    <a:pt x="647" y="82"/>
                  </a:lnTo>
                  <a:lnTo>
                    <a:pt x="650" y="81"/>
                  </a:lnTo>
                  <a:lnTo>
                    <a:pt x="653" y="79"/>
                  </a:lnTo>
                  <a:lnTo>
                    <a:pt x="655" y="77"/>
                  </a:lnTo>
                  <a:lnTo>
                    <a:pt x="658" y="75"/>
                  </a:lnTo>
                  <a:lnTo>
                    <a:pt x="661" y="73"/>
                  </a:lnTo>
                  <a:lnTo>
                    <a:pt x="663" y="72"/>
                  </a:lnTo>
                  <a:lnTo>
                    <a:pt x="666" y="70"/>
                  </a:lnTo>
                  <a:lnTo>
                    <a:pt x="668" y="68"/>
                  </a:lnTo>
                  <a:lnTo>
                    <a:pt x="671" y="66"/>
                  </a:lnTo>
                  <a:lnTo>
                    <a:pt x="674" y="64"/>
                  </a:lnTo>
                  <a:lnTo>
                    <a:pt x="676" y="63"/>
                  </a:lnTo>
                  <a:lnTo>
                    <a:pt x="679" y="61"/>
                  </a:lnTo>
                  <a:lnTo>
                    <a:pt x="682" y="59"/>
                  </a:lnTo>
                  <a:lnTo>
                    <a:pt x="684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92" y="53"/>
                  </a:lnTo>
                  <a:lnTo>
                    <a:pt x="694" y="52"/>
                  </a:lnTo>
                  <a:lnTo>
                    <a:pt x="697" y="50"/>
                  </a:lnTo>
                  <a:lnTo>
                    <a:pt x="700" y="49"/>
                  </a:lnTo>
                  <a:lnTo>
                    <a:pt x="702" y="47"/>
                  </a:lnTo>
                  <a:lnTo>
                    <a:pt x="705" y="46"/>
                  </a:lnTo>
                  <a:lnTo>
                    <a:pt x="708" y="44"/>
                  </a:lnTo>
                  <a:lnTo>
                    <a:pt x="710" y="43"/>
                  </a:lnTo>
                  <a:lnTo>
                    <a:pt x="713" y="42"/>
                  </a:lnTo>
                  <a:lnTo>
                    <a:pt x="715" y="40"/>
                  </a:lnTo>
                  <a:lnTo>
                    <a:pt x="718" y="39"/>
                  </a:lnTo>
                  <a:lnTo>
                    <a:pt x="721" y="38"/>
                  </a:lnTo>
                  <a:lnTo>
                    <a:pt x="723" y="37"/>
                  </a:lnTo>
                  <a:lnTo>
                    <a:pt x="726" y="35"/>
                  </a:lnTo>
                  <a:lnTo>
                    <a:pt x="729" y="34"/>
                  </a:lnTo>
                  <a:lnTo>
                    <a:pt x="731" y="33"/>
                  </a:lnTo>
                  <a:lnTo>
                    <a:pt x="734" y="32"/>
                  </a:lnTo>
                  <a:lnTo>
                    <a:pt x="736" y="30"/>
                  </a:lnTo>
                  <a:lnTo>
                    <a:pt x="739" y="29"/>
                  </a:lnTo>
                  <a:lnTo>
                    <a:pt x="742" y="28"/>
                  </a:lnTo>
                  <a:lnTo>
                    <a:pt x="744" y="27"/>
                  </a:lnTo>
                  <a:lnTo>
                    <a:pt x="747" y="26"/>
                  </a:lnTo>
                  <a:lnTo>
                    <a:pt x="749" y="25"/>
                  </a:lnTo>
                  <a:lnTo>
                    <a:pt x="752" y="24"/>
                  </a:lnTo>
                  <a:lnTo>
                    <a:pt x="755" y="23"/>
                  </a:lnTo>
                  <a:lnTo>
                    <a:pt x="757" y="22"/>
                  </a:lnTo>
                  <a:lnTo>
                    <a:pt x="760" y="21"/>
                  </a:lnTo>
                  <a:lnTo>
                    <a:pt x="762" y="20"/>
                  </a:lnTo>
                  <a:lnTo>
                    <a:pt x="765" y="19"/>
                  </a:lnTo>
                  <a:lnTo>
                    <a:pt x="768" y="18"/>
                  </a:lnTo>
                  <a:lnTo>
                    <a:pt x="770" y="17"/>
                  </a:lnTo>
                  <a:lnTo>
                    <a:pt x="773" y="16"/>
                  </a:lnTo>
                  <a:lnTo>
                    <a:pt x="776" y="16"/>
                  </a:lnTo>
                  <a:lnTo>
                    <a:pt x="778" y="15"/>
                  </a:lnTo>
                  <a:lnTo>
                    <a:pt x="781" y="14"/>
                  </a:lnTo>
                  <a:lnTo>
                    <a:pt x="783" y="13"/>
                  </a:lnTo>
                  <a:lnTo>
                    <a:pt x="786" y="12"/>
                  </a:lnTo>
                  <a:lnTo>
                    <a:pt x="789" y="12"/>
                  </a:lnTo>
                  <a:lnTo>
                    <a:pt x="791" y="11"/>
                  </a:lnTo>
                  <a:lnTo>
                    <a:pt x="794" y="10"/>
                  </a:lnTo>
                  <a:lnTo>
                    <a:pt x="797" y="9"/>
                  </a:lnTo>
                  <a:lnTo>
                    <a:pt x="799" y="9"/>
                  </a:lnTo>
                  <a:lnTo>
                    <a:pt x="801" y="8"/>
                  </a:lnTo>
                  <a:lnTo>
                    <a:pt x="804" y="8"/>
                  </a:lnTo>
                  <a:lnTo>
                    <a:pt x="807" y="7"/>
                  </a:lnTo>
                  <a:lnTo>
                    <a:pt x="809" y="7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17" y="5"/>
                  </a:lnTo>
                  <a:lnTo>
                    <a:pt x="820" y="5"/>
                  </a:lnTo>
                  <a:lnTo>
                    <a:pt x="823" y="4"/>
                  </a:lnTo>
                  <a:lnTo>
                    <a:pt x="825" y="4"/>
                  </a:lnTo>
                  <a:lnTo>
                    <a:pt x="828" y="3"/>
                  </a:lnTo>
                  <a:lnTo>
                    <a:pt x="830" y="3"/>
                  </a:lnTo>
                  <a:lnTo>
                    <a:pt x="833" y="3"/>
                  </a:lnTo>
                  <a:lnTo>
                    <a:pt x="836" y="3"/>
                  </a:lnTo>
                  <a:lnTo>
                    <a:pt x="838" y="2"/>
                  </a:lnTo>
                  <a:lnTo>
                    <a:pt x="841" y="2"/>
                  </a:lnTo>
                  <a:lnTo>
                    <a:pt x="844" y="2"/>
                  </a:lnTo>
                  <a:lnTo>
                    <a:pt x="846" y="2"/>
                  </a:lnTo>
                  <a:lnTo>
                    <a:pt x="849" y="1"/>
                  </a:lnTo>
                  <a:lnTo>
                    <a:pt x="851" y="1"/>
                  </a:lnTo>
                  <a:lnTo>
                    <a:pt x="854" y="1"/>
                  </a:lnTo>
                  <a:lnTo>
                    <a:pt x="856" y="1"/>
                  </a:lnTo>
                  <a:lnTo>
                    <a:pt x="859" y="1"/>
                  </a:lnTo>
                  <a:lnTo>
                    <a:pt x="862" y="1"/>
                  </a:lnTo>
                  <a:lnTo>
                    <a:pt x="864" y="1"/>
                  </a:lnTo>
                  <a:lnTo>
                    <a:pt x="867" y="0"/>
                  </a:lnTo>
                  <a:lnTo>
                    <a:pt x="869" y="0"/>
                  </a:lnTo>
                  <a:lnTo>
                    <a:pt x="872" y="0"/>
                  </a:lnTo>
                  <a:lnTo>
                    <a:pt x="875" y="1"/>
                  </a:lnTo>
                  <a:lnTo>
                    <a:pt x="877" y="1"/>
                  </a:lnTo>
                  <a:lnTo>
                    <a:pt x="880" y="1"/>
                  </a:lnTo>
                  <a:lnTo>
                    <a:pt x="883" y="1"/>
                  </a:lnTo>
                  <a:lnTo>
                    <a:pt x="885" y="1"/>
                  </a:lnTo>
                  <a:lnTo>
                    <a:pt x="888" y="1"/>
                  </a:lnTo>
                  <a:lnTo>
                    <a:pt x="891" y="1"/>
                  </a:lnTo>
                  <a:lnTo>
                    <a:pt x="893" y="2"/>
                  </a:lnTo>
                  <a:lnTo>
                    <a:pt x="896" y="2"/>
                  </a:lnTo>
                  <a:lnTo>
                    <a:pt x="898" y="2"/>
                  </a:lnTo>
                  <a:lnTo>
                    <a:pt x="901" y="2"/>
                  </a:lnTo>
                  <a:lnTo>
                    <a:pt x="903" y="3"/>
                  </a:lnTo>
                  <a:lnTo>
                    <a:pt x="906" y="3"/>
                  </a:lnTo>
                  <a:lnTo>
                    <a:pt x="909" y="3"/>
                  </a:lnTo>
                  <a:lnTo>
                    <a:pt x="911" y="3"/>
                  </a:lnTo>
                  <a:lnTo>
                    <a:pt x="914" y="4"/>
                  </a:lnTo>
                  <a:lnTo>
                    <a:pt x="916" y="4"/>
                  </a:lnTo>
                  <a:lnTo>
                    <a:pt x="919" y="5"/>
                  </a:lnTo>
                  <a:lnTo>
                    <a:pt x="922" y="5"/>
                  </a:lnTo>
                  <a:lnTo>
                    <a:pt x="924" y="6"/>
                  </a:lnTo>
                  <a:lnTo>
                    <a:pt x="927" y="6"/>
                  </a:lnTo>
                  <a:lnTo>
                    <a:pt x="930" y="7"/>
                  </a:lnTo>
                  <a:lnTo>
                    <a:pt x="932" y="7"/>
                  </a:lnTo>
                  <a:lnTo>
                    <a:pt x="935" y="8"/>
                  </a:lnTo>
                  <a:lnTo>
                    <a:pt x="937" y="8"/>
                  </a:lnTo>
                  <a:lnTo>
                    <a:pt x="940" y="9"/>
                  </a:lnTo>
                  <a:lnTo>
                    <a:pt x="943" y="9"/>
                  </a:lnTo>
                  <a:lnTo>
                    <a:pt x="945" y="10"/>
                  </a:lnTo>
                  <a:lnTo>
                    <a:pt x="948" y="11"/>
                  </a:lnTo>
                  <a:lnTo>
                    <a:pt x="951" y="12"/>
                  </a:lnTo>
                  <a:lnTo>
                    <a:pt x="953" y="12"/>
                  </a:lnTo>
                  <a:lnTo>
                    <a:pt x="956" y="13"/>
                  </a:lnTo>
                  <a:lnTo>
                    <a:pt x="958" y="14"/>
                  </a:lnTo>
                  <a:lnTo>
                    <a:pt x="961" y="15"/>
                  </a:lnTo>
                  <a:lnTo>
                    <a:pt x="963" y="16"/>
                  </a:lnTo>
                  <a:lnTo>
                    <a:pt x="966" y="16"/>
                  </a:lnTo>
                  <a:lnTo>
                    <a:pt x="969" y="17"/>
                  </a:lnTo>
                  <a:lnTo>
                    <a:pt x="971" y="18"/>
                  </a:lnTo>
                  <a:lnTo>
                    <a:pt x="974" y="19"/>
                  </a:lnTo>
                  <a:lnTo>
                    <a:pt x="977" y="20"/>
                  </a:lnTo>
                  <a:lnTo>
                    <a:pt x="979" y="21"/>
                  </a:lnTo>
                  <a:lnTo>
                    <a:pt x="982" y="22"/>
                  </a:lnTo>
                  <a:lnTo>
                    <a:pt x="984" y="23"/>
                  </a:lnTo>
                  <a:lnTo>
                    <a:pt x="987" y="24"/>
                  </a:lnTo>
                  <a:lnTo>
                    <a:pt x="990" y="25"/>
                  </a:lnTo>
                  <a:lnTo>
                    <a:pt x="992" y="26"/>
                  </a:lnTo>
                  <a:lnTo>
                    <a:pt x="995" y="27"/>
                  </a:lnTo>
                  <a:lnTo>
                    <a:pt x="998" y="28"/>
                  </a:lnTo>
                  <a:lnTo>
                    <a:pt x="1000" y="29"/>
                  </a:lnTo>
                  <a:lnTo>
                    <a:pt x="1003" y="30"/>
                  </a:lnTo>
                  <a:lnTo>
                    <a:pt x="1005" y="32"/>
                  </a:lnTo>
                  <a:lnTo>
                    <a:pt x="1008" y="33"/>
                  </a:lnTo>
                  <a:lnTo>
                    <a:pt x="1010" y="34"/>
                  </a:lnTo>
                  <a:lnTo>
                    <a:pt x="1013" y="35"/>
                  </a:lnTo>
                  <a:lnTo>
                    <a:pt x="1016" y="37"/>
                  </a:lnTo>
                  <a:lnTo>
                    <a:pt x="1018" y="38"/>
                  </a:lnTo>
                  <a:lnTo>
                    <a:pt x="1021" y="39"/>
                  </a:lnTo>
                  <a:lnTo>
                    <a:pt x="1023" y="40"/>
                  </a:lnTo>
                  <a:lnTo>
                    <a:pt x="1026" y="42"/>
                  </a:lnTo>
                  <a:lnTo>
                    <a:pt x="1029" y="43"/>
                  </a:lnTo>
                  <a:lnTo>
                    <a:pt x="1031" y="44"/>
                  </a:lnTo>
                  <a:lnTo>
                    <a:pt x="1034" y="46"/>
                  </a:lnTo>
                  <a:lnTo>
                    <a:pt x="1037" y="47"/>
                  </a:lnTo>
                  <a:lnTo>
                    <a:pt x="1039" y="49"/>
                  </a:lnTo>
                  <a:lnTo>
                    <a:pt x="1042" y="50"/>
                  </a:lnTo>
                  <a:lnTo>
                    <a:pt x="1045" y="52"/>
                  </a:lnTo>
                  <a:lnTo>
                    <a:pt x="1047" y="53"/>
                  </a:lnTo>
                  <a:lnTo>
                    <a:pt x="1050" y="55"/>
                  </a:lnTo>
                  <a:lnTo>
                    <a:pt x="1052" y="56"/>
                  </a:lnTo>
                  <a:lnTo>
                    <a:pt x="1055" y="58"/>
                  </a:lnTo>
                  <a:lnTo>
                    <a:pt x="1058" y="59"/>
                  </a:lnTo>
                  <a:lnTo>
                    <a:pt x="1060" y="61"/>
                  </a:lnTo>
                  <a:lnTo>
                    <a:pt x="1063" y="63"/>
                  </a:lnTo>
                  <a:lnTo>
                    <a:pt x="1065" y="64"/>
                  </a:lnTo>
                  <a:lnTo>
                    <a:pt x="1068" y="66"/>
                  </a:lnTo>
                  <a:lnTo>
                    <a:pt x="1070" y="68"/>
                  </a:lnTo>
                  <a:lnTo>
                    <a:pt x="1073" y="70"/>
                  </a:lnTo>
                  <a:lnTo>
                    <a:pt x="1076" y="72"/>
                  </a:lnTo>
                  <a:lnTo>
                    <a:pt x="1078" y="73"/>
                  </a:lnTo>
                  <a:lnTo>
                    <a:pt x="1081" y="75"/>
                  </a:lnTo>
                  <a:lnTo>
                    <a:pt x="1084" y="77"/>
                  </a:lnTo>
                  <a:lnTo>
                    <a:pt x="1086" y="79"/>
                  </a:lnTo>
                  <a:lnTo>
                    <a:pt x="1089" y="81"/>
                  </a:lnTo>
                  <a:lnTo>
                    <a:pt x="1091" y="82"/>
                  </a:lnTo>
                  <a:lnTo>
                    <a:pt x="1094" y="84"/>
                  </a:lnTo>
                  <a:lnTo>
                    <a:pt x="1097" y="86"/>
                  </a:lnTo>
                  <a:lnTo>
                    <a:pt x="1099" y="88"/>
                  </a:lnTo>
                  <a:lnTo>
                    <a:pt x="1102" y="90"/>
                  </a:lnTo>
                  <a:lnTo>
                    <a:pt x="1105" y="92"/>
                  </a:lnTo>
                  <a:lnTo>
                    <a:pt x="1107" y="94"/>
                  </a:lnTo>
                  <a:lnTo>
                    <a:pt x="1110" y="96"/>
                  </a:lnTo>
                  <a:lnTo>
                    <a:pt x="1113" y="98"/>
                  </a:lnTo>
                  <a:lnTo>
                    <a:pt x="1115" y="100"/>
                  </a:lnTo>
                  <a:lnTo>
                    <a:pt x="1117" y="102"/>
                  </a:lnTo>
                  <a:lnTo>
                    <a:pt x="1120" y="105"/>
                  </a:lnTo>
                  <a:lnTo>
                    <a:pt x="1123" y="107"/>
                  </a:lnTo>
                  <a:lnTo>
                    <a:pt x="1125" y="109"/>
                  </a:lnTo>
                  <a:lnTo>
                    <a:pt x="1128" y="111"/>
                  </a:lnTo>
                  <a:lnTo>
                    <a:pt x="1131" y="113"/>
                  </a:lnTo>
                  <a:lnTo>
                    <a:pt x="1133" y="115"/>
                  </a:lnTo>
                  <a:lnTo>
                    <a:pt x="1136" y="118"/>
                  </a:lnTo>
                  <a:lnTo>
                    <a:pt x="1138" y="120"/>
                  </a:lnTo>
                  <a:lnTo>
                    <a:pt x="1141" y="122"/>
                  </a:lnTo>
                  <a:lnTo>
                    <a:pt x="1144" y="125"/>
                  </a:lnTo>
                  <a:lnTo>
                    <a:pt x="1146" y="127"/>
                  </a:lnTo>
                  <a:lnTo>
                    <a:pt x="1149" y="129"/>
                  </a:lnTo>
                  <a:lnTo>
                    <a:pt x="1152" y="132"/>
                  </a:lnTo>
                  <a:lnTo>
                    <a:pt x="1154" y="134"/>
                  </a:lnTo>
                  <a:lnTo>
                    <a:pt x="1157" y="137"/>
                  </a:lnTo>
                  <a:lnTo>
                    <a:pt x="1159" y="139"/>
                  </a:lnTo>
                  <a:lnTo>
                    <a:pt x="1162" y="141"/>
                  </a:lnTo>
                  <a:lnTo>
                    <a:pt x="1165" y="144"/>
                  </a:lnTo>
                  <a:lnTo>
                    <a:pt x="1167" y="146"/>
                  </a:lnTo>
                  <a:lnTo>
                    <a:pt x="1170" y="149"/>
                  </a:lnTo>
                  <a:lnTo>
                    <a:pt x="1172" y="151"/>
                  </a:lnTo>
                  <a:lnTo>
                    <a:pt x="1175" y="154"/>
                  </a:lnTo>
                  <a:lnTo>
                    <a:pt x="1178" y="156"/>
                  </a:lnTo>
                  <a:lnTo>
                    <a:pt x="1180" y="159"/>
                  </a:lnTo>
                  <a:lnTo>
                    <a:pt x="1183" y="161"/>
                  </a:lnTo>
                  <a:lnTo>
                    <a:pt x="1185" y="164"/>
                  </a:lnTo>
                  <a:lnTo>
                    <a:pt x="1188" y="167"/>
                  </a:lnTo>
                  <a:lnTo>
                    <a:pt x="1191" y="170"/>
                  </a:lnTo>
                  <a:lnTo>
                    <a:pt x="1193" y="172"/>
                  </a:lnTo>
                  <a:lnTo>
                    <a:pt x="1196" y="175"/>
                  </a:lnTo>
                  <a:lnTo>
                    <a:pt x="1199" y="178"/>
                  </a:lnTo>
                  <a:lnTo>
                    <a:pt x="1201" y="180"/>
                  </a:lnTo>
                  <a:lnTo>
                    <a:pt x="1204" y="183"/>
                  </a:lnTo>
                  <a:lnTo>
                    <a:pt x="1206" y="186"/>
                  </a:lnTo>
                  <a:lnTo>
                    <a:pt x="1209" y="188"/>
                  </a:lnTo>
                  <a:lnTo>
                    <a:pt x="1212" y="191"/>
                  </a:lnTo>
                  <a:lnTo>
                    <a:pt x="1214" y="194"/>
                  </a:lnTo>
                  <a:lnTo>
                    <a:pt x="1217" y="197"/>
                  </a:lnTo>
                  <a:lnTo>
                    <a:pt x="1220" y="200"/>
                  </a:lnTo>
                  <a:lnTo>
                    <a:pt x="1222" y="203"/>
                  </a:lnTo>
                  <a:lnTo>
                    <a:pt x="1224" y="206"/>
                  </a:lnTo>
                  <a:lnTo>
                    <a:pt x="1227" y="209"/>
                  </a:lnTo>
                  <a:lnTo>
                    <a:pt x="1230" y="212"/>
                  </a:lnTo>
                  <a:lnTo>
                    <a:pt x="1232" y="214"/>
                  </a:lnTo>
                  <a:lnTo>
                    <a:pt x="1235" y="217"/>
                  </a:lnTo>
                  <a:lnTo>
                    <a:pt x="1238" y="220"/>
                  </a:lnTo>
                  <a:lnTo>
                    <a:pt x="1240" y="223"/>
                  </a:lnTo>
                  <a:lnTo>
                    <a:pt x="1243" y="226"/>
                  </a:lnTo>
                  <a:lnTo>
                    <a:pt x="1246" y="230"/>
                  </a:lnTo>
                  <a:lnTo>
                    <a:pt x="1248" y="233"/>
                  </a:lnTo>
                  <a:lnTo>
                    <a:pt x="1251" y="236"/>
                  </a:lnTo>
                  <a:lnTo>
                    <a:pt x="1253" y="239"/>
                  </a:lnTo>
                  <a:lnTo>
                    <a:pt x="1256" y="242"/>
                  </a:lnTo>
                  <a:lnTo>
                    <a:pt x="1259" y="245"/>
                  </a:lnTo>
                  <a:lnTo>
                    <a:pt x="1261" y="248"/>
                  </a:lnTo>
                  <a:lnTo>
                    <a:pt x="1264" y="252"/>
                  </a:lnTo>
                  <a:lnTo>
                    <a:pt x="1267" y="255"/>
                  </a:lnTo>
                  <a:lnTo>
                    <a:pt x="1269" y="258"/>
                  </a:lnTo>
                  <a:lnTo>
                    <a:pt x="1272" y="261"/>
                  </a:lnTo>
                  <a:lnTo>
                    <a:pt x="1274" y="264"/>
                  </a:lnTo>
                  <a:lnTo>
                    <a:pt x="1277" y="267"/>
                  </a:lnTo>
                  <a:lnTo>
                    <a:pt x="1279" y="271"/>
                  </a:lnTo>
                  <a:lnTo>
                    <a:pt x="1282" y="274"/>
                  </a:lnTo>
                  <a:lnTo>
                    <a:pt x="1285" y="277"/>
                  </a:lnTo>
                  <a:lnTo>
                    <a:pt x="1287" y="281"/>
                  </a:lnTo>
                  <a:lnTo>
                    <a:pt x="1290" y="284"/>
                  </a:lnTo>
                  <a:lnTo>
                    <a:pt x="1292" y="287"/>
                  </a:lnTo>
                  <a:lnTo>
                    <a:pt x="1295" y="291"/>
                  </a:lnTo>
                  <a:lnTo>
                    <a:pt x="1298" y="294"/>
                  </a:lnTo>
                  <a:lnTo>
                    <a:pt x="1300" y="297"/>
                  </a:lnTo>
                  <a:lnTo>
                    <a:pt x="1303" y="301"/>
                  </a:lnTo>
                  <a:lnTo>
                    <a:pt x="1306" y="305"/>
                  </a:lnTo>
                  <a:lnTo>
                    <a:pt x="1308" y="308"/>
                  </a:lnTo>
                  <a:lnTo>
                    <a:pt x="1311" y="311"/>
                  </a:lnTo>
                  <a:lnTo>
                    <a:pt x="1314" y="315"/>
                  </a:lnTo>
                  <a:lnTo>
                    <a:pt x="1316" y="318"/>
                  </a:lnTo>
                  <a:lnTo>
                    <a:pt x="1319" y="322"/>
                  </a:lnTo>
                  <a:lnTo>
                    <a:pt x="1321" y="326"/>
                  </a:lnTo>
                  <a:lnTo>
                    <a:pt x="1324" y="329"/>
                  </a:lnTo>
                  <a:lnTo>
                    <a:pt x="1327" y="333"/>
                  </a:lnTo>
                  <a:lnTo>
                    <a:pt x="1329" y="336"/>
                  </a:lnTo>
                  <a:lnTo>
                    <a:pt x="1332" y="340"/>
                  </a:lnTo>
                  <a:lnTo>
                    <a:pt x="1334" y="343"/>
                  </a:lnTo>
                  <a:lnTo>
                    <a:pt x="1337" y="347"/>
                  </a:lnTo>
                  <a:lnTo>
                    <a:pt x="1339" y="351"/>
                  </a:lnTo>
                  <a:lnTo>
                    <a:pt x="1342" y="354"/>
                  </a:lnTo>
                  <a:lnTo>
                    <a:pt x="1345" y="358"/>
                  </a:lnTo>
                  <a:lnTo>
                    <a:pt x="1347" y="362"/>
                  </a:lnTo>
                  <a:lnTo>
                    <a:pt x="1350" y="365"/>
                  </a:lnTo>
                  <a:lnTo>
                    <a:pt x="1353" y="369"/>
                  </a:lnTo>
                  <a:lnTo>
                    <a:pt x="1355" y="373"/>
                  </a:lnTo>
                  <a:lnTo>
                    <a:pt x="1358" y="377"/>
                  </a:lnTo>
                  <a:lnTo>
                    <a:pt x="1360" y="380"/>
                  </a:lnTo>
                  <a:lnTo>
                    <a:pt x="1363" y="384"/>
                  </a:lnTo>
                  <a:lnTo>
                    <a:pt x="1366" y="388"/>
                  </a:lnTo>
                  <a:lnTo>
                    <a:pt x="1368" y="392"/>
                  </a:lnTo>
                  <a:lnTo>
                    <a:pt x="1371" y="396"/>
                  </a:lnTo>
                  <a:lnTo>
                    <a:pt x="1374" y="399"/>
                  </a:lnTo>
                  <a:lnTo>
                    <a:pt x="1376" y="403"/>
                  </a:lnTo>
                  <a:lnTo>
                    <a:pt x="1379" y="407"/>
                  </a:lnTo>
                  <a:lnTo>
                    <a:pt x="1382" y="411"/>
                  </a:lnTo>
                  <a:lnTo>
                    <a:pt x="1384" y="415"/>
                  </a:lnTo>
                  <a:lnTo>
                    <a:pt x="1386" y="419"/>
                  </a:lnTo>
                  <a:lnTo>
                    <a:pt x="1389" y="423"/>
                  </a:lnTo>
                  <a:lnTo>
                    <a:pt x="1392" y="427"/>
                  </a:lnTo>
                  <a:lnTo>
                    <a:pt x="1394" y="430"/>
                  </a:lnTo>
                  <a:lnTo>
                    <a:pt x="1397" y="435"/>
                  </a:lnTo>
                  <a:lnTo>
                    <a:pt x="1400" y="438"/>
                  </a:lnTo>
                  <a:lnTo>
                    <a:pt x="1402" y="443"/>
                  </a:lnTo>
                  <a:lnTo>
                    <a:pt x="1405" y="447"/>
                  </a:lnTo>
                  <a:lnTo>
                    <a:pt x="1407" y="450"/>
                  </a:lnTo>
                  <a:lnTo>
                    <a:pt x="1410" y="455"/>
                  </a:lnTo>
                  <a:lnTo>
                    <a:pt x="1413" y="459"/>
                  </a:lnTo>
                  <a:lnTo>
                    <a:pt x="1415" y="462"/>
                  </a:lnTo>
                  <a:lnTo>
                    <a:pt x="1418" y="467"/>
                  </a:lnTo>
                  <a:lnTo>
                    <a:pt x="1421" y="471"/>
                  </a:lnTo>
                  <a:lnTo>
                    <a:pt x="1423" y="475"/>
                  </a:lnTo>
                  <a:lnTo>
                    <a:pt x="1426" y="479"/>
                  </a:lnTo>
                  <a:lnTo>
                    <a:pt x="1428" y="483"/>
                  </a:lnTo>
                  <a:lnTo>
                    <a:pt x="1431" y="487"/>
                  </a:lnTo>
                  <a:lnTo>
                    <a:pt x="1434" y="491"/>
                  </a:lnTo>
                  <a:lnTo>
                    <a:pt x="1436" y="496"/>
                  </a:lnTo>
                  <a:lnTo>
                    <a:pt x="1439" y="500"/>
                  </a:lnTo>
                  <a:lnTo>
                    <a:pt x="1441" y="504"/>
                  </a:lnTo>
                  <a:lnTo>
                    <a:pt x="1444" y="508"/>
                  </a:lnTo>
                  <a:lnTo>
                    <a:pt x="1446" y="512"/>
                  </a:lnTo>
                  <a:lnTo>
                    <a:pt x="1449" y="516"/>
                  </a:lnTo>
                  <a:lnTo>
                    <a:pt x="1452" y="521"/>
                  </a:lnTo>
                  <a:lnTo>
                    <a:pt x="1454" y="525"/>
                  </a:lnTo>
                  <a:lnTo>
                    <a:pt x="1457" y="529"/>
                  </a:lnTo>
                  <a:lnTo>
                    <a:pt x="1460" y="533"/>
                  </a:lnTo>
                  <a:lnTo>
                    <a:pt x="1462" y="538"/>
                  </a:lnTo>
                  <a:lnTo>
                    <a:pt x="1465" y="542"/>
                  </a:lnTo>
                  <a:lnTo>
                    <a:pt x="1468" y="546"/>
                  </a:lnTo>
                  <a:lnTo>
                    <a:pt x="1470" y="550"/>
                  </a:lnTo>
                  <a:lnTo>
                    <a:pt x="1473" y="555"/>
                  </a:lnTo>
                  <a:lnTo>
                    <a:pt x="1475" y="559"/>
                  </a:lnTo>
                  <a:lnTo>
                    <a:pt x="1478" y="564"/>
                  </a:lnTo>
                  <a:lnTo>
                    <a:pt x="1481" y="568"/>
                  </a:lnTo>
                  <a:lnTo>
                    <a:pt x="1483" y="572"/>
                  </a:lnTo>
                  <a:lnTo>
                    <a:pt x="1486" y="576"/>
                  </a:lnTo>
                  <a:lnTo>
                    <a:pt x="1489" y="581"/>
                  </a:lnTo>
                  <a:lnTo>
                    <a:pt x="1491" y="585"/>
                  </a:lnTo>
                  <a:lnTo>
                    <a:pt x="1493" y="589"/>
                  </a:lnTo>
                  <a:lnTo>
                    <a:pt x="1496" y="594"/>
                  </a:lnTo>
                  <a:lnTo>
                    <a:pt x="1499" y="599"/>
                  </a:lnTo>
                  <a:lnTo>
                    <a:pt x="1501" y="603"/>
                  </a:lnTo>
                  <a:lnTo>
                    <a:pt x="1504" y="607"/>
                  </a:lnTo>
                  <a:lnTo>
                    <a:pt x="1507" y="612"/>
                  </a:lnTo>
                  <a:lnTo>
                    <a:pt x="1509" y="616"/>
                  </a:lnTo>
                  <a:lnTo>
                    <a:pt x="1512" y="621"/>
                  </a:lnTo>
                  <a:lnTo>
                    <a:pt x="1514" y="625"/>
                  </a:lnTo>
                  <a:lnTo>
                    <a:pt x="1517" y="629"/>
                  </a:lnTo>
                  <a:lnTo>
                    <a:pt x="1520" y="634"/>
                  </a:lnTo>
                  <a:lnTo>
                    <a:pt x="1522" y="638"/>
                  </a:lnTo>
                  <a:lnTo>
                    <a:pt x="1525" y="643"/>
                  </a:lnTo>
                  <a:lnTo>
                    <a:pt x="1528" y="647"/>
                  </a:lnTo>
                  <a:lnTo>
                    <a:pt x="1530" y="652"/>
                  </a:lnTo>
                  <a:lnTo>
                    <a:pt x="1533" y="656"/>
                  </a:lnTo>
                  <a:lnTo>
                    <a:pt x="1536" y="661"/>
                  </a:lnTo>
                  <a:lnTo>
                    <a:pt x="1538" y="666"/>
                  </a:lnTo>
                  <a:lnTo>
                    <a:pt x="1541" y="670"/>
                  </a:lnTo>
                  <a:lnTo>
                    <a:pt x="1543" y="675"/>
                  </a:lnTo>
                  <a:lnTo>
                    <a:pt x="1546" y="679"/>
                  </a:lnTo>
                  <a:lnTo>
                    <a:pt x="1548" y="684"/>
                  </a:lnTo>
                  <a:lnTo>
                    <a:pt x="1551" y="688"/>
                  </a:lnTo>
                  <a:lnTo>
                    <a:pt x="1554" y="693"/>
                  </a:lnTo>
                  <a:lnTo>
                    <a:pt x="1556" y="698"/>
                  </a:lnTo>
                  <a:lnTo>
                    <a:pt x="1559" y="702"/>
                  </a:lnTo>
                  <a:lnTo>
                    <a:pt x="1561" y="707"/>
                  </a:lnTo>
                  <a:lnTo>
                    <a:pt x="1564" y="712"/>
                  </a:lnTo>
                  <a:lnTo>
                    <a:pt x="1567" y="716"/>
                  </a:lnTo>
                  <a:lnTo>
                    <a:pt x="1569" y="721"/>
                  </a:lnTo>
                  <a:lnTo>
                    <a:pt x="1572" y="726"/>
                  </a:lnTo>
                  <a:lnTo>
                    <a:pt x="1575" y="730"/>
                  </a:lnTo>
                  <a:lnTo>
                    <a:pt x="1577" y="735"/>
                  </a:lnTo>
                  <a:lnTo>
                    <a:pt x="1580" y="739"/>
                  </a:lnTo>
                  <a:lnTo>
                    <a:pt x="1582" y="744"/>
                  </a:lnTo>
                  <a:lnTo>
                    <a:pt x="1585" y="749"/>
                  </a:lnTo>
                  <a:lnTo>
                    <a:pt x="1588" y="753"/>
                  </a:lnTo>
                  <a:lnTo>
                    <a:pt x="1590" y="758"/>
                  </a:lnTo>
                  <a:lnTo>
                    <a:pt x="1593" y="763"/>
                  </a:lnTo>
                  <a:lnTo>
                    <a:pt x="1595" y="768"/>
                  </a:lnTo>
                  <a:lnTo>
                    <a:pt x="1598" y="772"/>
                  </a:lnTo>
                  <a:lnTo>
                    <a:pt x="1601" y="777"/>
                  </a:lnTo>
                  <a:lnTo>
                    <a:pt x="1603" y="782"/>
                  </a:lnTo>
                  <a:lnTo>
                    <a:pt x="1606" y="786"/>
                  </a:lnTo>
                  <a:lnTo>
                    <a:pt x="1608" y="791"/>
                  </a:lnTo>
                  <a:lnTo>
                    <a:pt x="1611" y="796"/>
                  </a:lnTo>
                  <a:lnTo>
                    <a:pt x="1614" y="800"/>
                  </a:lnTo>
                  <a:lnTo>
                    <a:pt x="1616" y="805"/>
                  </a:lnTo>
                  <a:lnTo>
                    <a:pt x="1619" y="810"/>
                  </a:lnTo>
                  <a:lnTo>
                    <a:pt x="1622" y="815"/>
                  </a:lnTo>
                  <a:lnTo>
                    <a:pt x="1624" y="820"/>
                  </a:lnTo>
                  <a:lnTo>
                    <a:pt x="1627" y="824"/>
                  </a:lnTo>
                  <a:lnTo>
                    <a:pt x="1629" y="829"/>
                  </a:lnTo>
                  <a:lnTo>
                    <a:pt x="1632" y="834"/>
                  </a:lnTo>
                  <a:lnTo>
                    <a:pt x="1635" y="839"/>
                  </a:lnTo>
                  <a:lnTo>
                    <a:pt x="1637" y="844"/>
                  </a:lnTo>
                  <a:lnTo>
                    <a:pt x="1640" y="848"/>
                  </a:lnTo>
                  <a:lnTo>
                    <a:pt x="1643" y="853"/>
                  </a:lnTo>
                  <a:lnTo>
                    <a:pt x="1645" y="858"/>
                  </a:lnTo>
                  <a:lnTo>
                    <a:pt x="1648" y="862"/>
                  </a:lnTo>
                  <a:lnTo>
                    <a:pt x="1650" y="867"/>
                  </a:lnTo>
                  <a:lnTo>
                    <a:pt x="1653" y="872"/>
                  </a:lnTo>
                  <a:lnTo>
                    <a:pt x="1655" y="877"/>
                  </a:lnTo>
                  <a:lnTo>
                    <a:pt x="1658" y="882"/>
                  </a:lnTo>
                  <a:lnTo>
                    <a:pt x="1661" y="886"/>
                  </a:lnTo>
                  <a:lnTo>
                    <a:pt x="1663" y="891"/>
                  </a:lnTo>
                  <a:lnTo>
                    <a:pt x="1666" y="896"/>
                  </a:lnTo>
                  <a:lnTo>
                    <a:pt x="1669" y="901"/>
                  </a:lnTo>
                  <a:lnTo>
                    <a:pt x="1671" y="906"/>
                  </a:lnTo>
                  <a:lnTo>
                    <a:pt x="1674" y="911"/>
                  </a:lnTo>
                  <a:lnTo>
                    <a:pt x="1676" y="915"/>
                  </a:lnTo>
                  <a:lnTo>
                    <a:pt x="1679" y="920"/>
                  </a:lnTo>
                  <a:lnTo>
                    <a:pt x="1682" y="925"/>
                  </a:lnTo>
                  <a:lnTo>
                    <a:pt x="1684" y="930"/>
                  </a:lnTo>
                  <a:lnTo>
                    <a:pt x="1687" y="935"/>
                  </a:lnTo>
                  <a:lnTo>
                    <a:pt x="1690" y="940"/>
                  </a:lnTo>
                  <a:lnTo>
                    <a:pt x="1692" y="945"/>
                  </a:lnTo>
                  <a:lnTo>
                    <a:pt x="1695" y="950"/>
                  </a:lnTo>
                  <a:lnTo>
                    <a:pt x="1697" y="954"/>
                  </a:lnTo>
                  <a:lnTo>
                    <a:pt x="1700" y="959"/>
                  </a:lnTo>
                  <a:lnTo>
                    <a:pt x="1702" y="964"/>
                  </a:lnTo>
                  <a:lnTo>
                    <a:pt x="1705" y="969"/>
                  </a:lnTo>
                  <a:lnTo>
                    <a:pt x="1708" y="974"/>
                  </a:lnTo>
                  <a:lnTo>
                    <a:pt x="1710" y="979"/>
                  </a:lnTo>
                  <a:lnTo>
                    <a:pt x="1713" y="983"/>
                  </a:lnTo>
                  <a:lnTo>
                    <a:pt x="1715" y="988"/>
                  </a:lnTo>
                  <a:lnTo>
                    <a:pt x="1718" y="993"/>
                  </a:lnTo>
                  <a:lnTo>
                    <a:pt x="1721" y="998"/>
                  </a:lnTo>
                  <a:lnTo>
                    <a:pt x="1723" y="1003"/>
                  </a:lnTo>
                  <a:lnTo>
                    <a:pt x="1726" y="1008"/>
                  </a:lnTo>
                  <a:lnTo>
                    <a:pt x="1729" y="1013"/>
                  </a:lnTo>
                  <a:lnTo>
                    <a:pt x="1731" y="1018"/>
                  </a:lnTo>
                  <a:lnTo>
                    <a:pt x="1734" y="1023"/>
                  </a:lnTo>
                  <a:lnTo>
                    <a:pt x="1737" y="1027"/>
                  </a:lnTo>
                  <a:lnTo>
                    <a:pt x="1739" y="1032"/>
                  </a:lnTo>
                  <a:lnTo>
                    <a:pt x="1742" y="1037"/>
                  </a:lnTo>
                  <a:lnTo>
                    <a:pt x="1744" y="1042"/>
                  </a:lnTo>
                  <a:lnTo>
                    <a:pt x="1747" y="1047"/>
                  </a:lnTo>
                  <a:lnTo>
                    <a:pt x="1750" y="1051"/>
                  </a:lnTo>
                  <a:lnTo>
                    <a:pt x="1752" y="1056"/>
                  </a:lnTo>
                  <a:lnTo>
                    <a:pt x="1755" y="1061"/>
                  </a:lnTo>
                  <a:lnTo>
                    <a:pt x="1757" y="1066"/>
                  </a:lnTo>
                  <a:lnTo>
                    <a:pt x="1760" y="1071"/>
                  </a:lnTo>
                  <a:lnTo>
                    <a:pt x="1762" y="1076"/>
                  </a:lnTo>
                  <a:lnTo>
                    <a:pt x="1765" y="1081"/>
                  </a:lnTo>
                  <a:lnTo>
                    <a:pt x="1768" y="1086"/>
                  </a:lnTo>
                  <a:lnTo>
                    <a:pt x="1770" y="1091"/>
                  </a:lnTo>
                  <a:lnTo>
                    <a:pt x="1773" y="1095"/>
                  </a:lnTo>
                  <a:lnTo>
                    <a:pt x="1776" y="1100"/>
                  </a:lnTo>
                  <a:lnTo>
                    <a:pt x="1778" y="1105"/>
                  </a:lnTo>
                  <a:lnTo>
                    <a:pt x="1781" y="1110"/>
                  </a:lnTo>
                  <a:lnTo>
                    <a:pt x="1783" y="1115"/>
                  </a:lnTo>
                  <a:lnTo>
                    <a:pt x="1786" y="1119"/>
                  </a:lnTo>
                  <a:lnTo>
                    <a:pt x="1789" y="1124"/>
                  </a:lnTo>
                  <a:lnTo>
                    <a:pt x="1791" y="1129"/>
                  </a:lnTo>
                  <a:lnTo>
                    <a:pt x="1794" y="1134"/>
                  </a:lnTo>
                  <a:lnTo>
                    <a:pt x="1797" y="1139"/>
                  </a:lnTo>
                  <a:lnTo>
                    <a:pt x="1799" y="1144"/>
                  </a:lnTo>
                  <a:lnTo>
                    <a:pt x="1802" y="1148"/>
                  </a:lnTo>
                  <a:lnTo>
                    <a:pt x="1805" y="1153"/>
                  </a:lnTo>
                  <a:lnTo>
                    <a:pt x="1807" y="1158"/>
                  </a:lnTo>
                  <a:lnTo>
                    <a:pt x="1809" y="1163"/>
                  </a:lnTo>
                  <a:lnTo>
                    <a:pt x="1812" y="1168"/>
                  </a:lnTo>
                  <a:lnTo>
                    <a:pt x="1815" y="1173"/>
                  </a:lnTo>
                  <a:lnTo>
                    <a:pt x="1817" y="1177"/>
                  </a:lnTo>
                  <a:lnTo>
                    <a:pt x="1820" y="1182"/>
                  </a:lnTo>
                  <a:lnTo>
                    <a:pt x="1823" y="1187"/>
                  </a:lnTo>
                  <a:lnTo>
                    <a:pt x="1825" y="1192"/>
                  </a:lnTo>
                  <a:lnTo>
                    <a:pt x="1828" y="1197"/>
                  </a:lnTo>
                  <a:lnTo>
                    <a:pt x="1830" y="1201"/>
                  </a:lnTo>
                  <a:lnTo>
                    <a:pt x="1833" y="1206"/>
                  </a:lnTo>
                  <a:lnTo>
                    <a:pt x="1836" y="1211"/>
                  </a:lnTo>
                  <a:lnTo>
                    <a:pt x="1838" y="1216"/>
                  </a:lnTo>
                  <a:lnTo>
                    <a:pt x="1841" y="1221"/>
                  </a:lnTo>
                  <a:lnTo>
                    <a:pt x="1844" y="1225"/>
                  </a:lnTo>
                  <a:lnTo>
                    <a:pt x="1846" y="1230"/>
                  </a:lnTo>
                  <a:lnTo>
                    <a:pt x="1849" y="1235"/>
                  </a:lnTo>
                  <a:lnTo>
                    <a:pt x="1851" y="1240"/>
                  </a:lnTo>
                  <a:lnTo>
                    <a:pt x="1854" y="1245"/>
                  </a:lnTo>
                  <a:lnTo>
                    <a:pt x="1857" y="1250"/>
                  </a:lnTo>
                  <a:lnTo>
                    <a:pt x="1859" y="1254"/>
                  </a:lnTo>
                  <a:lnTo>
                    <a:pt x="1862" y="1259"/>
                  </a:lnTo>
                  <a:lnTo>
                    <a:pt x="1864" y="1263"/>
                  </a:lnTo>
                  <a:lnTo>
                    <a:pt x="1867" y="1268"/>
                  </a:lnTo>
                  <a:lnTo>
                    <a:pt x="1869" y="1273"/>
                  </a:lnTo>
                  <a:lnTo>
                    <a:pt x="1872" y="1278"/>
                  </a:lnTo>
                  <a:lnTo>
                    <a:pt x="1875" y="1283"/>
                  </a:lnTo>
                  <a:lnTo>
                    <a:pt x="1877" y="1287"/>
                  </a:lnTo>
                  <a:lnTo>
                    <a:pt x="1880" y="1292"/>
                  </a:lnTo>
                  <a:lnTo>
                    <a:pt x="1883" y="1297"/>
                  </a:lnTo>
                  <a:lnTo>
                    <a:pt x="1885" y="1301"/>
                  </a:lnTo>
                  <a:lnTo>
                    <a:pt x="1888" y="1306"/>
                  </a:lnTo>
                  <a:lnTo>
                    <a:pt x="1891" y="1311"/>
                  </a:lnTo>
                  <a:lnTo>
                    <a:pt x="1893" y="1315"/>
                  </a:lnTo>
                  <a:lnTo>
                    <a:pt x="1896" y="1320"/>
                  </a:lnTo>
                  <a:lnTo>
                    <a:pt x="1898" y="1325"/>
                  </a:lnTo>
                  <a:lnTo>
                    <a:pt x="1901" y="1330"/>
                  </a:lnTo>
                  <a:lnTo>
                    <a:pt x="1904" y="1334"/>
                  </a:lnTo>
                  <a:lnTo>
                    <a:pt x="1906" y="1339"/>
                  </a:lnTo>
                  <a:lnTo>
                    <a:pt x="1909" y="1344"/>
                  </a:lnTo>
                  <a:lnTo>
                    <a:pt x="1912" y="1348"/>
                  </a:lnTo>
                  <a:lnTo>
                    <a:pt x="1914" y="1353"/>
                  </a:lnTo>
                  <a:lnTo>
                    <a:pt x="1916" y="1357"/>
                  </a:lnTo>
                  <a:lnTo>
                    <a:pt x="1919" y="1362"/>
                  </a:lnTo>
                  <a:lnTo>
                    <a:pt x="1922" y="1366"/>
                  </a:lnTo>
                  <a:lnTo>
                    <a:pt x="1924" y="1371"/>
                  </a:lnTo>
                  <a:lnTo>
                    <a:pt x="1927" y="1376"/>
                  </a:lnTo>
                  <a:lnTo>
                    <a:pt x="1930" y="1380"/>
                  </a:lnTo>
                  <a:lnTo>
                    <a:pt x="1932" y="1385"/>
                  </a:lnTo>
                  <a:lnTo>
                    <a:pt x="1935" y="1389"/>
                  </a:lnTo>
                  <a:lnTo>
                    <a:pt x="1937" y="1394"/>
                  </a:lnTo>
                  <a:lnTo>
                    <a:pt x="1940" y="1398"/>
                  </a:lnTo>
                  <a:lnTo>
                    <a:pt x="1943" y="1403"/>
                  </a:lnTo>
                  <a:lnTo>
                    <a:pt x="1945" y="1408"/>
                  </a:lnTo>
                  <a:lnTo>
                    <a:pt x="1948" y="1412"/>
                  </a:lnTo>
                  <a:lnTo>
                    <a:pt x="1951" y="1417"/>
                  </a:lnTo>
                  <a:lnTo>
                    <a:pt x="1953" y="1421"/>
                  </a:lnTo>
                  <a:lnTo>
                    <a:pt x="1956" y="1426"/>
                  </a:lnTo>
                  <a:lnTo>
                    <a:pt x="1959" y="1430"/>
                  </a:lnTo>
                  <a:lnTo>
                    <a:pt x="1961" y="1434"/>
                  </a:lnTo>
                  <a:lnTo>
                    <a:pt x="1964" y="1439"/>
                  </a:lnTo>
                  <a:lnTo>
                    <a:pt x="1966" y="1443"/>
                  </a:lnTo>
                  <a:lnTo>
                    <a:pt x="1969" y="1448"/>
                  </a:lnTo>
                  <a:lnTo>
                    <a:pt x="1971" y="1453"/>
                  </a:lnTo>
                  <a:lnTo>
                    <a:pt x="1974" y="1457"/>
                  </a:lnTo>
                  <a:lnTo>
                    <a:pt x="1977" y="1462"/>
                  </a:lnTo>
                  <a:lnTo>
                    <a:pt x="1979" y="1466"/>
                  </a:lnTo>
                  <a:lnTo>
                    <a:pt x="1982" y="1470"/>
                  </a:lnTo>
                  <a:lnTo>
                    <a:pt x="1984" y="1475"/>
                  </a:lnTo>
                  <a:lnTo>
                    <a:pt x="1987" y="1479"/>
                  </a:lnTo>
                  <a:lnTo>
                    <a:pt x="1990" y="1483"/>
                  </a:lnTo>
                  <a:lnTo>
                    <a:pt x="1992" y="1488"/>
                  </a:lnTo>
                  <a:lnTo>
                    <a:pt x="1995" y="1492"/>
                  </a:lnTo>
                  <a:lnTo>
                    <a:pt x="1998" y="1496"/>
                  </a:lnTo>
                  <a:lnTo>
                    <a:pt x="2000" y="1501"/>
                  </a:lnTo>
                  <a:lnTo>
                    <a:pt x="2003" y="1505"/>
                  </a:lnTo>
                  <a:lnTo>
                    <a:pt x="2005" y="1509"/>
                  </a:lnTo>
                  <a:lnTo>
                    <a:pt x="2008" y="1514"/>
                  </a:lnTo>
                  <a:lnTo>
                    <a:pt x="2011" y="1518"/>
                  </a:lnTo>
                  <a:lnTo>
                    <a:pt x="2013" y="1522"/>
                  </a:lnTo>
                  <a:lnTo>
                    <a:pt x="2016" y="1527"/>
                  </a:lnTo>
                  <a:lnTo>
                    <a:pt x="2019" y="1531"/>
                  </a:lnTo>
                  <a:lnTo>
                    <a:pt x="2021" y="1535"/>
                  </a:lnTo>
                  <a:lnTo>
                    <a:pt x="2024" y="1539"/>
                  </a:lnTo>
                  <a:lnTo>
                    <a:pt x="2026" y="1543"/>
                  </a:lnTo>
                  <a:lnTo>
                    <a:pt x="2029" y="1548"/>
                  </a:lnTo>
                  <a:lnTo>
                    <a:pt x="2031" y="1552"/>
                  </a:lnTo>
                  <a:lnTo>
                    <a:pt x="2034" y="1556"/>
                  </a:lnTo>
                  <a:lnTo>
                    <a:pt x="2037" y="1560"/>
                  </a:lnTo>
                  <a:lnTo>
                    <a:pt x="2039" y="1565"/>
                  </a:lnTo>
                  <a:lnTo>
                    <a:pt x="2042" y="1569"/>
                  </a:lnTo>
                  <a:lnTo>
                    <a:pt x="2045" y="1573"/>
                  </a:lnTo>
                  <a:lnTo>
                    <a:pt x="2047" y="1577"/>
                  </a:lnTo>
                  <a:lnTo>
                    <a:pt x="2050" y="1581"/>
                  </a:lnTo>
                  <a:lnTo>
                    <a:pt x="2052" y="1585"/>
                  </a:lnTo>
                  <a:lnTo>
                    <a:pt x="2055" y="1589"/>
                  </a:lnTo>
                  <a:lnTo>
                    <a:pt x="2058" y="1593"/>
                  </a:lnTo>
                  <a:lnTo>
                    <a:pt x="2060" y="1598"/>
                  </a:lnTo>
                  <a:lnTo>
                    <a:pt x="2063" y="1602"/>
                  </a:lnTo>
                  <a:lnTo>
                    <a:pt x="2066" y="1606"/>
                  </a:lnTo>
                  <a:lnTo>
                    <a:pt x="2068" y="1610"/>
                  </a:lnTo>
                  <a:lnTo>
                    <a:pt x="2071" y="1614"/>
                  </a:lnTo>
                  <a:lnTo>
                    <a:pt x="2073" y="1618"/>
                  </a:lnTo>
                  <a:lnTo>
                    <a:pt x="2076" y="1622"/>
                  </a:lnTo>
                  <a:lnTo>
                    <a:pt x="2078" y="1626"/>
                  </a:lnTo>
                  <a:lnTo>
                    <a:pt x="2081" y="1630"/>
                  </a:lnTo>
                  <a:lnTo>
                    <a:pt x="2084" y="1634"/>
                  </a:lnTo>
                  <a:lnTo>
                    <a:pt x="2086" y="1637"/>
                  </a:lnTo>
                  <a:lnTo>
                    <a:pt x="2089" y="1642"/>
                  </a:lnTo>
                  <a:lnTo>
                    <a:pt x="2092" y="1645"/>
                  </a:lnTo>
                  <a:lnTo>
                    <a:pt x="2094" y="1649"/>
                  </a:lnTo>
                  <a:lnTo>
                    <a:pt x="2097" y="1653"/>
                  </a:lnTo>
                  <a:lnTo>
                    <a:pt x="2099" y="1657"/>
                  </a:lnTo>
                  <a:lnTo>
                    <a:pt x="2102" y="1661"/>
                  </a:lnTo>
                  <a:lnTo>
                    <a:pt x="2105" y="1665"/>
                  </a:lnTo>
                  <a:lnTo>
                    <a:pt x="2107" y="1669"/>
                  </a:lnTo>
                  <a:lnTo>
                    <a:pt x="2110" y="1672"/>
                  </a:lnTo>
                  <a:lnTo>
                    <a:pt x="2113" y="1676"/>
                  </a:lnTo>
                  <a:lnTo>
                    <a:pt x="2115" y="1680"/>
                  </a:lnTo>
                  <a:lnTo>
                    <a:pt x="2118" y="1684"/>
                  </a:lnTo>
                  <a:lnTo>
                    <a:pt x="2120" y="1687"/>
                  </a:lnTo>
                  <a:lnTo>
                    <a:pt x="2123" y="1691"/>
                  </a:lnTo>
                  <a:lnTo>
                    <a:pt x="2126" y="1695"/>
                  </a:lnTo>
                  <a:lnTo>
                    <a:pt x="2128" y="1699"/>
                  </a:lnTo>
                  <a:lnTo>
                    <a:pt x="2131" y="1702"/>
                  </a:lnTo>
                  <a:lnTo>
                    <a:pt x="2133" y="1706"/>
                  </a:lnTo>
                  <a:lnTo>
                    <a:pt x="2136" y="1710"/>
                  </a:lnTo>
                  <a:lnTo>
                    <a:pt x="2138" y="1713"/>
                  </a:lnTo>
                  <a:lnTo>
                    <a:pt x="2141" y="1717"/>
                  </a:lnTo>
                  <a:lnTo>
                    <a:pt x="2144" y="1721"/>
                  </a:lnTo>
                  <a:lnTo>
                    <a:pt x="2146" y="1724"/>
                  </a:lnTo>
                  <a:lnTo>
                    <a:pt x="2149" y="1728"/>
                  </a:lnTo>
                  <a:lnTo>
                    <a:pt x="2152" y="1731"/>
                  </a:lnTo>
                  <a:lnTo>
                    <a:pt x="2154" y="1735"/>
                  </a:lnTo>
                  <a:lnTo>
                    <a:pt x="2157" y="1739"/>
                  </a:lnTo>
                  <a:lnTo>
                    <a:pt x="2160" y="1742"/>
                  </a:lnTo>
                  <a:lnTo>
                    <a:pt x="2162" y="1746"/>
                  </a:lnTo>
                  <a:lnTo>
                    <a:pt x="2165" y="1749"/>
                  </a:lnTo>
                  <a:lnTo>
                    <a:pt x="2167" y="1753"/>
                  </a:lnTo>
                  <a:lnTo>
                    <a:pt x="2170" y="1756"/>
                  </a:lnTo>
                  <a:lnTo>
                    <a:pt x="2173" y="1760"/>
                  </a:lnTo>
                  <a:lnTo>
                    <a:pt x="2175" y="1763"/>
                  </a:lnTo>
                  <a:lnTo>
                    <a:pt x="2178" y="1766"/>
                  </a:lnTo>
                  <a:lnTo>
                    <a:pt x="2181" y="1770"/>
                  </a:lnTo>
                  <a:lnTo>
                    <a:pt x="2183" y="1774"/>
                  </a:lnTo>
                  <a:lnTo>
                    <a:pt x="2185" y="1777"/>
                  </a:lnTo>
                  <a:lnTo>
                    <a:pt x="2188" y="1780"/>
                  </a:lnTo>
                  <a:lnTo>
                    <a:pt x="2191" y="1783"/>
                  </a:lnTo>
                  <a:lnTo>
                    <a:pt x="2193" y="1787"/>
                  </a:lnTo>
                  <a:lnTo>
                    <a:pt x="2196" y="1790"/>
                  </a:lnTo>
                  <a:lnTo>
                    <a:pt x="2199" y="1793"/>
                  </a:lnTo>
                  <a:lnTo>
                    <a:pt x="2201" y="1796"/>
                  </a:lnTo>
                  <a:lnTo>
                    <a:pt x="2204" y="1800"/>
                  </a:lnTo>
                  <a:lnTo>
                    <a:pt x="2206" y="1803"/>
                  </a:lnTo>
                  <a:lnTo>
                    <a:pt x="2209" y="1806"/>
                  </a:lnTo>
                  <a:lnTo>
                    <a:pt x="2212" y="1810"/>
                  </a:lnTo>
                  <a:lnTo>
                    <a:pt x="2214" y="1813"/>
                  </a:lnTo>
                  <a:lnTo>
                    <a:pt x="2217" y="1816"/>
                  </a:lnTo>
                  <a:lnTo>
                    <a:pt x="2220" y="1819"/>
                  </a:lnTo>
                  <a:lnTo>
                    <a:pt x="2222" y="1822"/>
                  </a:lnTo>
                  <a:lnTo>
                    <a:pt x="2225" y="1825"/>
                  </a:lnTo>
                  <a:lnTo>
                    <a:pt x="2228" y="1828"/>
                  </a:lnTo>
                  <a:lnTo>
                    <a:pt x="2230" y="1831"/>
                  </a:lnTo>
                  <a:lnTo>
                    <a:pt x="2233" y="1834"/>
                  </a:lnTo>
                  <a:lnTo>
                    <a:pt x="2235" y="1838"/>
                  </a:lnTo>
                  <a:lnTo>
                    <a:pt x="2238" y="1841"/>
                  </a:lnTo>
                  <a:lnTo>
                    <a:pt x="2240" y="1844"/>
                  </a:lnTo>
                  <a:lnTo>
                    <a:pt x="2243" y="1847"/>
                  </a:lnTo>
                  <a:lnTo>
                    <a:pt x="2246" y="1849"/>
                  </a:lnTo>
                  <a:lnTo>
                    <a:pt x="2248" y="1852"/>
                  </a:lnTo>
                  <a:lnTo>
                    <a:pt x="2251" y="1855"/>
                  </a:lnTo>
                  <a:lnTo>
                    <a:pt x="2253" y="1858"/>
                  </a:lnTo>
                  <a:lnTo>
                    <a:pt x="2256" y="1861"/>
                  </a:lnTo>
                  <a:lnTo>
                    <a:pt x="2259" y="1864"/>
                  </a:lnTo>
                  <a:lnTo>
                    <a:pt x="2261" y="1867"/>
                  </a:lnTo>
                  <a:lnTo>
                    <a:pt x="2264" y="1870"/>
                  </a:lnTo>
                  <a:lnTo>
                    <a:pt x="2267" y="1873"/>
                  </a:lnTo>
                  <a:lnTo>
                    <a:pt x="2269" y="1876"/>
                  </a:lnTo>
                  <a:lnTo>
                    <a:pt x="2272" y="1878"/>
                  </a:lnTo>
                  <a:lnTo>
                    <a:pt x="2274" y="1881"/>
                  </a:lnTo>
                  <a:lnTo>
                    <a:pt x="2277" y="1884"/>
                  </a:lnTo>
                  <a:lnTo>
                    <a:pt x="2280" y="1887"/>
                  </a:lnTo>
                  <a:lnTo>
                    <a:pt x="2282" y="1889"/>
                  </a:lnTo>
                  <a:lnTo>
                    <a:pt x="2285" y="1892"/>
                  </a:lnTo>
                  <a:lnTo>
                    <a:pt x="2288" y="1895"/>
                  </a:lnTo>
                  <a:lnTo>
                    <a:pt x="2290" y="1897"/>
                  </a:lnTo>
                  <a:lnTo>
                    <a:pt x="2292" y="1900"/>
                  </a:lnTo>
                  <a:lnTo>
                    <a:pt x="2295" y="1902"/>
                  </a:lnTo>
                  <a:lnTo>
                    <a:pt x="2298" y="1905"/>
                  </a:lnTo>
                  <a:lnTo>
                    <a:pt x="2300" y="1908"/>
                  </a:lnTo>
                  <a:lnTo>
                    <a:pt x="2303" y="1910"/>
                  </a:lnTo>
                  <a:lnTo>
                    <a:pt x="2306" y="1913"/>
                  </a:lnTo>
                  <a:lnTo>
                    <a:pt x="2308" y="1916"/>
                  </a:lnTo>
                  <a:lnTo>
                    <a:pt x="2311" y="1918"/>
                  </a:lnTo>
                  <a:lnTo>
                    <a:pt x="2314" y="1920"/>
                  </a:lnTo>
                  <a:lnTo>
                    <a:pt x="2316" y="1923"/>
                  </a:lnTo>
                  <a:lnTo>
                    <a:pt x="2319" y="1925"/>
                  </a:lnTo>
                  <a:lnTo>
                    <a:pt x="2321" y="1928"/>
                  </a:lnTo>
                  <a:lnTo>
                    <a:pt x="2324" y="1930"/>
                  </a:lnTo>
                  <a:lnTo>
                    <a:pt x="2327" y="1933"/>
                  </a:lnTo>
                  <a:lnTo>
                    <a:pt x="2329" y="1935"/>
                  </a:lnTo>
                  <a:lnTo>
                    <a:pt x="2332" y="1937"/>
                  </a:lnTo>
                  <a:lnTo>
                    <a:pt x="2335" y="1940"/>
                  </a:lnTo>
                  <a:lnTo>
                    <a:pt x="2337" y="1942"/>
                  </a:lnTo>
                  <a:lnTo>
                    <a:pt x="2340" y="1944"/>
                  </a:lnTo>
                  <a:lnTo>
                    <a:pt x="2342" y="1946"/>
                  </a:lnTo>
                  <a:lnTo>
                    <a:pt x="2345" y="1949"/>
                  </a:lnTo>
                  <a:lnTo>
                    <a:pt x="2347" y="1951"/>
                  </a:lnTo>
                  <a:lnTo>
                    <a:pt x="2350" y="1953"/>
                  </a:lnTo>
                  <a:lnTo>
                    <a:pt x="2353" y="1955"/>
                  </a:lnTo>
                  <a:lnTo>
                    <a:pt x="2355" y="1957"/>
                  </a:lnTo>
                  <a:lnTo>
                    <a:pt x="2358" y="1960"/>
                  </a:lnTo>
                  <a:lnTo>
                    <a:pt x="2360" y="1962"/>
                  </a:lnTo>
                  <a:lnTo>
                    <a:pt x="2363" y="1964"/>
                  </a:lnTo>
                  <a:lnTo>
                    <a:pt x="2366" y="1966"/>
                  </a:lnTo>
                  <a:lnTo>
                    <a:pt x="2368" y="1968"/>
                  </a:lnTo>
                  <a:lnTo>
                    <a:pt x="2371" y="1970"/>
                  </a:lnTo>
                  <a:lnTo>
                    <a:pt x="2374" y="1972"/>
                  </a:lnTo>
                  <a:lnTo>
                    <a:pt x="2376" y="1974"/>
                  </a:lnTo>
                  <a:lnTo>
                    <a:pt x="2379" y="1976"/>
                  </a:lnTo>
                  <a:lnTo>
                    <a:pt x="2382" y="1978"/>
                  </a:lnTo>
                  <a:lnTo>
                    <a:pt x="2384" y="1980"/>
                  </a:lnTo>
                  <a:lnTo>
                    <a:pt x="2387" y="1982"/>
                  </a:lnTo>
                  <a:lnTo>
                    <a:pt x="2389" y="1984"/>
                  </a:lnTo>
                  <a:lnTo>
                    <a:pt x="2392" y="1986"/>
                  </a:lnTo>
                  <a:lnTo>
                    <a:pt x="2394" y="1987"/>
                  </a:lnTo>
                  <a:lnTo>
                    <a:pt x="2397" y="1989"/>
                  </a:lnTo>
                  <a:lnTo>
                    <a:pt x="2400" y="1991"/>
                  </a:lnTo>
                  <a:lnTo>
                    <a:pt x="2402" y="1993"/>
                  </a:lnTo>
                  <a:lnTo>
                    <a:pt x="2405" y="1995"/>
                  </a:lnTo>
                  <a:lnTo>
                    <a:pt x="2407" y="1996"/>
                  </a:lnTo>
                  <a:lnTo>
                    <a:pt x="2410" y="1998"/>
                  </a:lnTo>
                  <a:lnTo>
                    <a:pt x="2413" y="2000"/>
                  </a:lnTo>
                  <a:lnTo>
                    <a:pt x="2415" y="2001"/>
                  </a:lnTo>
                  <a:lnTo>
                    <a:pt x="2418" y="2003"/>
                  </a:lnTo>
                  <a:lnTo>
                    <a:pt x="2421" y="2005"/>
                  </a:lnTo>
                  <a:lnTo>
                    <a:pt x="2423" y="2006"/>
                  </a:lnTo>
                  <a:lnTo>
                    <a:pt x="2426" y="2008"/>
                  </a:lnTo>
                  <a:lnTo>
                    <a:pt x="2428" y="2009"/>
                  </a:lnTo>
                  <a:lnTo>
                    <a:pt x="2431" y="2011"/>
                  </a:lnTo>
                  <a:lnTo>
                    <a:pt x="2434" y="2013"/>
                  </a:lnTo>
                  <a:lnTo>
                    <a:pt x="2436" y="2014"/>
                  </a:lnTo>
                  <a:lnTo>
                    <a:pt x="2439" y="2015"/>
                  </a:lnTo>
                  <a:lnTo>
                    <a:pt x="2442" y="2017"/>
                  </a:lnTo>
                  <a:lnTo>
                    <a:pt x="2444" y="2018"/>
                  </a:lnTo>
                  <a:lnTo>
                    <a:pt x="2447" y="2020"/>
                  </a:lnTo>
                  <a:lnTo>
                    <a:pt x="2449" y="2021"/>
                  </a:lnTo>
                  <a:lnTo>
                    <a:pt x="2452" y="2022"/>
                  </a:lnTo>
                  <a:lnTo>
                    <a:pt x="2454" y="2024"/>
                  </a:lnTo>
                  <a:lnTo>
                    <a:pt x="2457" y="2025"/>
                  </a:lnTo>
                  <a:lnTo>
                    <a:pt x="2460" y="2026"/>
                  </a:lnTo>
                  <a:lnTo>
                    <a:pt x="2462" y="2028"/>
                  </a:lnTo>
                  <a:lnTo>
                    <a:pt x="2465" y="2029"/>
                  </a:lnTo>
                  <a:lnTo>
                    <a:pt x="2468" y="2030"/>
                  </a:lnTo>
                  <a:lnTo>
                    <a:pt x="2470" y="2031"/>
                  </a:lnTo>
                  <a:lnTo>
                    <a:pt x="2473" y="2033"/>
                  </a:lnTo>
                  <a:lnTo>
                    <a:pt x="2475" y="2034"/>
                  </a:lnTo>
                  <a:lnTo>
                    <a:pt x="2478" y="2035"/>
                  </a:lnTo>
                  <a:lnTo>
                    <a:pt x="2481" y="2036"/>
                  </a:lnTo>
                  <a:lnTo>
                    <a:pt x="2483" y="2037"/>
                  </a:lnTo>
                  <a:lnTo>
                    <a:pt x="2486" y="2038"/>
                  </a:lnTo>
                  <a:lnTo>
                    <a:pt x="2489" y="2039"/>
                  </a:lnTo>
                  <a:lnTo>
                    <a:pt x="2491" y="2040"/>
                  </a:lnTo>
                  <a:lnTo>
                    <a:pt x="2494" y="2042"/>
                  </a:lnTo>
                  <a:lnTo>
                    <a:pt x="2496" y="2042"/>
                  </a:lnTo>
                  <a:lnTo>
                    <a:pt x="2499" y="2043"/>
                  </a:lnTo>
                  <a:lnTo>
                    <a:pt x="2501" y="2044"/>
                  </a:lnTo>
                  <a:lnTo>
                    <a:pt x="2504" y="2045"/>
                  </a:lnTo>
                  <a:lnTo>
                    <a:pt x="2507" y="2046"/>
                  </a:lnTo>
                  <a:lnTo>
                    <a:pt x="2509" y="2047"/>
                  </a:lnTo>
                  <a:lnTo>
                    <a:pt x="2512" y="2048"/>
                  </a:lnTo>
                  <a:lnTo>
                    <a:pt x="2515" y="2049"/>
                  </a:lnTo>
                  <a:lnTo>
                    <a:pt x="2517" y="2049"/>
                  </a:lnTo>
                  <a:lnTo>
                    <a:pt x="2520" y="2050"/>
                  </a:lnTo>
                  <a:lnTo>
                    <a:pt x="2522" y="2051"/>
                  </a:lnTo>
                  <a:lnTo>
                    <a:pt x="2525" y="2052"/>
                  </a:lnTo>
                  <a:lnTo>
                    <a:pt x="2528" y="2052"/>
                  </a:lnTo>
                  <a:lnTo>
                    <a:pt x="2530" y="2053"/>
                  </a:lnTo>
                  <a:lnTo>
                    <a:pt x="2533" y="2054"/>
                  </a:lnTo>
                  <a:lnTo>
                    <a:pt x="2536" y="2055"/>
                  </a:lnTo>
                  <a:lnTo>
                    <a:pt x="2538" y="2055"/>
                  </a:lnTo>
                  <a:lnTo>
                    <a:pt x="2541" y="2056"/>
                  </a:lnTo>
                  <a:lnTo>
                    <a:pt x="2543" y="2056"/>
                  </a:lnTo>
                  <a:lnTo>
                    <a:pt x="2546" y="2057"/>
                  </a:lnTo>
                  <a:lnTo>
                    <a:pt x="2549" y="2057"/>
                  </a:lnTo>
                  <a:lnTo>
                    <a:pt x="2551" y="2058"/>
                  </a:lnTo>
                  <a:lnTo>
                    <a:pt x="2554" y="2058"/>
                  </a:lnTo>
                  <a:lnTo>
                    <a:pt x="2556" y="2059"/>
                  </a:lnTo>
                  <a:lnTo>
                    <a:pt x="2559" y="2059"/>
                  </a:lnTo>
                  <a:lnTo>
                    <a:pt x="2561" y="2060"/>
                  </a:lnTo>
                  <a:lnTo>
                    <a:pt x="2564" y="2060"/>
                  </a:lnTo>
                  <a:lnTo>
                    <a:pt x="2567" y="2061"/>
                  </a:lnTo>
                  <a:lnTo>
                    <a:pt x="2569" y="2061"/>
                  </a:lnTo>
                  <a:lnTo>
                    <a:pt x="2572" y="2061"/>
                  </a:lnTo>
                  <a:lnTo>
                    <a:pt x="2575" y="2061"/>
                  </a:lnTo>
                  <a:lnTo>
                    <a:pt x="2577" y="2062"/>
                  </a:lnTo>
                  <a:lnTo>
                    <a:pt x="2580" y="2062"/>
                  </a:lnTo>
                  <a:lnTo>
                    <a:pt x="2583" y="2062"/>
                  </a:lnTo>
                  <a:lnTo>
                    <a:pt x="2585" y="2063"/>
                  </a:lnTo>
                  <a:lnTo>
                    <a:pt x="2588" y="2063"/>
                  </a:lnTo>
                  <a:lnTo>
                    <a:pt x="2590" y="2063"/>
                  </a:lnTo>
                  <a:lnTo>
                    <a:pt x="2593" y="2063"/>
                  </a:lnTo>
                  <a:lnTo>
                    <a:pt x="2596" y="2063"/>
                  </a:lnTo>
                  <a:lnTo>
                    <a:pt x="2598" y="2063"/>
                  </a:lnTo>
                  <a:lnTo>
                    <a:pt x="2601" y="2063"/>
                  </a:lnTo>
                  <a:lnTo>
                    <a:pt x="2604" y="2063"/>
                  </a:lnTo>
                  <a:lnTo>
                    <a:pt x="2606" y="2063"/>
                  </a:lnTo>
                  <a:lnTo>
                    <a:pt x="2608" y="2063"/>
                  </a:lnTo>
                </a:path>
              </a:pathLst>
            </a:custGeom>
            <a:noFill/>
            <a:ln w="25400" cap="flat">
              <a:solidFill>
                <a:srgbClr val="D95319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AC3798C3-8A22-B6DC-2649-03DD8A6D14D9}"/>
                </a:ext>
              </a:extLst>
            </p:cNvPr>
            <p:cNvGrpSpPr/>
            <p:nvPr/>
          </p:nvGrpSpPr>
          <p:grpSpPr>
            <a:xfrm>
              <a:off x="5939052" y="1147068"/>
              <a:ext cx="880236" cy="405396"/>
              <a:chOff x="2749550" y="1281113"/>
              <a:chExt cx="744538" cy="342900"/>
            </a:xfrm>
            <a:scene3d>
              <a:camera prst="isometricOffAxis2Top"/>
              <a:lightRig rig="threePt" dir="t"/>
            </a:scene3d>
          </p:grpSpPr>
          <p:sp>
            <p:nvSpPr>
              <p:cNvPr id="270" name="Rectangle 261">
                <a:extLst>
                  <a:ext uri="{FF2B5EF4-FFF2-40B4-BE49-F238E27FC236}">
                    <a16:creationId xmlns:a16="http://schemas.microsoft.com/office/drawing/2014/main" id="{1B6DA6CB-D562-DC37-92A1-E5F2A24E5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1281113"/>
                <a:ext cx="74453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271" name="Rectangle 262">
                <a:extLst>
                  <a:ext uri="{FF2B5EF4-FFF2-40B4-BE49-F238E27FC236}">
                    <a16:creationId xmlns:a16="http://schemas.microsoft.com/office/drawing/2014/main" id="{B9CE01C6-F160-6826-474D-F27FADDA3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814" y="1319213"/>
                <a:ext cx="258974" cy="14318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chirp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2" name="Line 263">
                <a:extLst>
                  <a:ext uri="{FF2B5EF4-FFF2-40B4-BE49-F238E27FC236}">
                    <a16:creationId xmlns:a16="http://schemas.microsoft.com/office/drawing/2014/main" id="{C8B33914-98CA-EFAD-A96F-C3759D783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238" y="1374775"/>
                <a:ext cx="381000" cy="0"/>
              </a:xfrm>
              <a:prstGeom prst="line">
                <a:avLst/>
              </a:prstGeom>
              <a:noFill/>
              <a:ln w="2540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273" name="Rectangle 264">
                <a:extLst>
                  <a:ext uri="{FF2B5EF4-FFF2-40B4-BE49-F238E27FC236}">
                    <a16:creationId xmlns:a16="http://schemas.microsoft.com/office/drawing/2014/main" id="{D4850D58-7F00-BCEB-A3C1-05C7D253B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814" y="1471613"/>
                <a:ext cx="219653" cy="14318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sine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4" name="Line 265">
                <a:extLst>
                  <a:ext uri="{FF2B5EF4-FFF2-40B4-BE49-F238E27FC236}">
                    <a16:creationId xmlns:a16="http://schemas.microsoft.com/office/drawing/2014/main" id="{8B17DBE9-6D9C-8D70-5F85-6685AA849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238" y="1530350"/>
                <a:ext cx="381000" cy="0"/>
              </a:xfrm>
              <a:prstGeom prst="line">
                <a:avLst/>
              </a:prstGeom>
              <a:noFill/>
              <a:ln w="25400" cap="flat">
                <a:solidFill>
                  <a:srgbClr val="D95319"/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275" name="Rectangle 266">
                <a:extLst>
                  <a:ext uri="{FF2B5EF4-FFF2-40B4-BE49-F238E27FC236}">
                    <a16:creationId xmlns:a16="http://schemas.microsoft.com/office/drawing/2014/main" id="{782BD9CA-E584-634B-F285-02CB6636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1281113"/>
                <a:ext cx="744538" cy="342900"/>
              </a:xfrm>
              <a:prstGeom prst="rect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F99BC25E-E5E8-04FE-1780-6439C7361773}"/>
                </a:ext>
              </a:extLst>
            </p:cNvPr>
            <p:cNvSpPr txBox="1"/>
            <p:nvPr/>
          </p:nvSpPr>
          <p:spPr>
            <a:xfrm>
              <a:off x="8414957" y="4903578"/>
              <a:ext cx="1407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Figure object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30AAD3E3-4FB3-B4CC-BD22-42C83C877275}"/>
                </a:ext>
              </a:extLst>
            </p:cNvPr>
            <p:cNvSpPr txBox="1"/>
            <p:nvPr/>
          </p:nvSpPr>
          <p:spPr>
            <a:xfrm>
              <a:off x="8414957" y="3306870"/>
              <a:ext cx="12573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Axes object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4E8A3712-8DC9-83AE-2A38-131FE7ABC432}"/>
                </a:ext>
              </a:extLst>
            </p:cNvPr>
            <p:cNvSpPr txBox="1"/>
            <p:nvPr/>
          </p:nvSpPr>
          <p:spPr>
            <a:xfrm>
              <a:off x="8414957" y="2304996"/>
              <a:ext cx="130356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objects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E228A98-7032-477A-033E-A6E694E753A7}"/>
                </a:ext>
              </a:extLst>
            </p:cNvPr>
            <p:cNvSpPr txBox="1"/>
            <p:nvPr/>
          </p:nvSpPr>
          <p:spPr>
            <a:xfrm>
              <a:off x="8423379" y="1268426"/>
              <a:ext cx="1505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Legend object</a:t>
              </a:r>
            </a:p>
          </p:txBody>
        </p: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9EDEBBFF-E065-3899-44F2-102D6AA88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1825" y="1437876"/>
              <a:ext cx="12858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FE2D48A1-2051-D9EF-1538-7A3EA74A0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1987" y="2398642"/>
              <a:ext cx="75571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28F02313-9362-510C-BE5B-78AB4DA69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1987" y="5074338"/>
              <a:ext cx="7557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9567952D-9042-9FBE-F88C-ADB9C00C8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1987" y="3522505"/>
              <a:ext cx="7557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11626BDD-B44B-A53F-C269-8B0E78002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1987" y="2610607"/>
              <a:ext cx="755713" cy="0"/>
            </a:xfrm>
            <a:prstGeom prst="straightConnector1">
              <a:avLst/>
            </a:prstGeom>
            <a:ln w="38100">
              <a:solidFill>
                <a:srgbClr val="3AA3E7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3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844E8A1C-E65B-823F-4CEB-1843B4AE9C3F}"/>
              </a:ext>
            </a:extLst>
          </p:cNvPr>
          <p:cNvGrpSpPr/>
          <p:nvPr/>
        </p:nvGrpSpPr>
        <p:grpSpPr>
          <a:xfrm>
            <a:off x="3648075" y="1658938"/>
            <a:ext cx="4760913" cy="3798887"/>
            <a:chOff x="3648075" y="1658938"/>
            <a:chExt cx="4760913" cy="3798887"/>
          </a:xfr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04986A-D0D9-FAC8-9454-C9D5B5180867}"/>
                </a:ext>
              </a:extLst>
            </p:cNvPr>
            <p:cNvSpPr/>
            <p:nvPr/>
          </p:nvSpPr>
          <p:spPr>
            <a:xfrm>
              <a:off x="4125913" y="1724025"/>
              <a:ext cx="4140199" cy="3275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FBB52C8-D620-A6C2-868B-00E3A8B7C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4999038"/>
              <a:ext cx="414020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FE704AC2-ECA9-923D-0B13-20AC430D8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1724025"/>
              <a:ext cx="4140200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F9223917-30D6-5DE7-13E2-FD78E1E49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5913" y="4957763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2C52BC38-8D5A-9DFA-1E68-3FE902600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6475" y="4957763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C653ABCF-0084-7187-A728-330472F32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5450" y="4957763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913212D-9F60-BA10-49EE-AC5340465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6013" y="4957763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D438C963-B733-7AF5-8835-D444732F0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6575" y="4957763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05F054AF-9995-DE81-EC74-5B1134865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4957763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AE63F251-DB43-614C-8E26-6CA598755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66113" y="4957763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BBDD94A-4ADE-68AA-245E-3F70FFEF9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1724025"/>
              <a:ext cx="0" cy="428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836ED266-090C-C9C7-0677-D0AC1BE23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475" y="1724025"/>
              <a:ext cx="0" cy="428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8B044279-786B-5452-3AD7-5BABFB8A3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1724025"/>
              <a:ext cx="0" cy="428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4E58DC30-E9DB-24FF-CE18-C14550E6B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6013" y="1724025"/>
              <a:ext cx="0" cy="428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A876CD6C-859A-DBA3-0021-CCA8F360A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6575" y="1724025"/>
              <a:ext cx="0" cy="428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9B714F1B-1AB8-5B94-89C7-4B7DF25D6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7138" y="1724025"/>
              <a:ext cx="0" cy="428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2050AF94-1DE9-5D81-8123-654DF6F80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6113" y="1724025"/>
              <a:ext cx="0" cy="428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41D3A50-0B7A-570A-E28D-E62D6E3C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5067300"/>
              <a:ext cx="1238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C00BA83-F9F2-4F5B-923F-6CDEBAEE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888" y="5067300"/>
              <a:ext cx="2952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0.05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9F83173C-FD6D-54EF-56AA-26313C12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900" y="5067300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A9F703D-56C0-1040-B1E0-CD7A2E4B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5067300"/>
              <a:ext cx="2952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E57B8B03-FCCF-7C05-52C0-C8FEDD46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75" y="5067300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7B188CF-2778-4714-3F53-FA23A171C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5067300"/>
              <a:ext cx="2952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C7284410-1075-FC1D-63CD-4088241D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388" y="5067300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C2AD7520-5400-3F81-C5BA-487A8E51C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5248275"/>
              <a:ext cx="458788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x-axis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DE1FF320-47AD-0168-00E3-CE1E164C0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5913" y="1724025"/>
              <a:ext cx="0" cy="327501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4A41C1AA-916E-429A-2674-12632679C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66113" y="1724025"/>
              <a:ext cx="0" cy="327501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5A35FA8F-65EB-BEE3-DFEA-C79EAEBED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4999038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F07BE181-96F5-917C-4F3A-B0F878371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467201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E1CADFF3-CBD7-33E1-360F-4A32264C9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4344988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D47C27DE-6162-57D7-F3BE-B61C975E6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401796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C7EA4D8F-FF7E-B47C-67F1-9D5A215DC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3689350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DAD5373-6DA8-8266-A6FD-6290E8C6C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3362325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9EC19AF2-E30C-FFDC-7D85-84E7D407B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3035300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C0B2B277-BEEC-AF35-514E-CE9BA3B3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2708275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2E04D2A0-98B9-C4FA-B049-D3CD1C8D8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2379663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281FC661-E9D5-F14E-EB04-310C2552A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2052638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CAC7E5DD-0D59-5E30-49CD-4802F9F9A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913" y="1724025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8E9F63BE-AFAF-265F-894C-C43B8F189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4999038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BD0B9A7F-5156-19AD-3F28-7D0A5A8E9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4672013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DB360FB4-2F07-392F-C6BB-3021FDE26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4344988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C31A4329-B8F9-7833-1BD2-BE3CC4C26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4017963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7BF15A6B-491F-6C0D-754D-7A7E08D9E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3689350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B74D7F63-7FCF-3FDA-EB61-996E1C34D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3362325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83FBD499-2D9A-DC75-AD47-4CDFC3819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3035300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58B8A7C5-3846-0586-8AE7-FE4A4546A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2708275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8905BF70-1053-6C32-D81E-104F0C110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2379663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0A5A5455-6CDA-C718-4FE5-8CEE2FE45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2052638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6AFEE9B5-BCFB-BF35-1BE9-6F9FF0CD9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425" y="1724025"/>
              <a:ext cx="3968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4">
              <a:extLst>
                <a:ext uri="{FF2B5EF4-FFF2-40B4-BE49-F238E27FC236}">
                  <a16:creationId xmlns:a16="http://schemas.microsoft.com/office/drawing/2014/main" id="{19A0E37A-BABB-92BE-86BA-17D6FBF2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988" y="4932363"/>
              <a:ext cx="1619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1DAFD75C-D776-5CAF-41C5-06D4EA90C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4608513"/>
              <a:ext cx="266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-0.8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F461B8B5-5980-49D1-312F-4C1B76260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4273550"/>
              <a:ext cx="266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-0.6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34153DC4-779F-DE27-4FC1-250DA0FEF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3949700"/>
              <a:ext cx="266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-0.4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92C3C50B-7E38-6BCA-4D86-9460B158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3624263"/>
              <a:ext cx="266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-0.2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0F69BE37-4944-8DB9-C7B4-D64FEA3C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3300413"/>
              <a:ext cx="1238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5008DD58-823B-EB22-62FA-03B747D81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2965450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33398066-B6AF-CADE-08CF-758E54A4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2641600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8B887A07-BA59-01A4-A776-29868235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2317750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C52E1AB3-2316-C193-8B3A-7CDB8B348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1982788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BDE892E1-B032-60D8-FBB4-3E3D38FA6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1658938"/>
              <a:ext cx="1238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97110A61-D30B-A363-C4C3-59EB868AAE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81413" y="3370263"/>
              <a:ext cx="1428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78E7A189-E463-DD05-F4FC-AC8D8FBA6E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95700" y="3317875"/>
              <a:ext cx="1143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3481CFF9-98FD-4796-C56E-2E57AEFA5B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76650" y="3251200"/>
              <a:ext cx="1524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D2452DA0-4DB3-3D00-C103-CE9C7D51E2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81413" y="3179763"/>
              <a:ext cx="1428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AFC7C0B3-821A-6FE6-F63C-3294E11711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05225" y="3136900"/>
              <a:ext cx="952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2C17D5F4-B0EA-F0B5-9FC9-022210406A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81413" y="3084513"/>
              <a:ext cx="1428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74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5</cp:revision>
  <dcterms:created xsi:type="dcterms:W3CDTF">2023-01-26T00:53:20Z</dcterms:created>
  <dcterms:modified xsi:type="dcterms:W3CDTF">2023-01-26T08:08:29Z</dcterms:modified>
</cp:coreProperties>
</file>