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9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Sheet1!$A$2:$XE$2</c:f>
              <c:numCache>
                <c:formatCode>General</c:formatCode>
                <c:ptCount val="629"/>
                <c:pt idx="0">
                  <c:v>200</c:v>
                </c:pt>
                <c:pt idx="1">
                  <c:v>199.99500004166651</c:v>
                </c:pt>
                <c:pt idx="2">
                  <c:v>199.98000066665776</c:v>
                </c:pt>
                <c:pt idx="3">
                  <c:v>199.95500337489875</c:v>
                </c:pt>
                <c:pt idx="4">
                  <c:v>199.9200106660978</c:v>
                </c:pt>
                <c:pt idx="5">
                  <c:v>199.87502603949662</c:v>
                </c:pt>
                <c:pt idx="6">
                  <c:v>199.82005399352042</c:v>
                </c:pt>
                <c:pt idx="7">
                  <c:v>199.75510002532798</c:v>
                </c:pt>
                <c:pt idx="8">
                  <c:v>199.68017063026196</c:v>
                </c:pt>
                <c:pt idx="9">
                  <c:v>199.59527330119943</c:v>
                </c:pt>
                <c:pt idx="10">
                  <c:v>199.5004165278026</c:v>
                </c:pt>
                <c:pt idx="11">
                  <c:v>199.39560979566969</c:v>
                </c:pt>
                <c:pt idx="12">
                  <c:v>199.28086358538661</c:v>
                </c:pt>
                <c:pt idx="13">
                  <c:v>199.1561893714788</c:v>
                </c:pt>
                <c:pt idx="14">
                  <c:v>199.0215996212637</c:v>
                </c:pt>
                <c:pt idx="15">
                  <c:v>198.87710779360424</c:v>
                </c:pt>
                <c:pt idx="16">
                  <c:v>198.7227283375627</c:v>
                </c:pt>
                <c:pt idx="17">
                  <c:v>198.55847669095607</c:v>
                </c:pt>
                <c:pt idx="18">
                  <c:v>198.38436927881213</c:v>
                </c:pt>
                <c:pt idx="19">
                  <c:v>198.20042351172702</c:v>
                </c:pt>
                <c:pt idx="20">
                  <c:v>198.00665778412417</c:v>
                </c:pt>
                <c:pt idx="21">
                  <c:v>197.80309147241482</c:v>
                </c:pt>
                <c:pt idx="22">
                  <c:v>197.58974493306056</c:v>
                </c:pt>
                <c:pt idx="23">
                  <c:v>197.36663950053747</c:v>
                </c:pt>
                <c:pt idx="24">
                  <c:v>197.13379748520296</c:v>
                </c:pt>
                <c:pt idx="25">
                  <c:v>196.89124217106448</c:v>
                </c:pt>
                <c:pt idx="26">
                  <c:v>196.63899781345134</c:v>
                </c:pt>
                <c:pt idx="27">
                  <c:v>196.37708963658906</c:v>
                </c:pt>
                <c:pt idx="28">
                  <c:v>196.10554383107709</c:v>
                </c:pt>
                <c:pt idx="29">
                  <c:v>195.82438755126972</c:v>
                </c:pt>
                <c:pt idx="30">
                  <c:v>195.53364891256058</c:v>
                </c:pt>
                <c:pt idx="31">
                  <c:v>195.23335698857136</c:v>
                </c:pt>
                <c:pt idx="32">
                  <c:v>194.92354180824407</c:v>
                </c:pt>
                <c:pt idx="33">
                  <c:v>194.60423435283872</c:v>
                </c:pt>
                <c:pt idx="34">
                  <c:v>194.27546655283462</c:v>
                </c:pt>
                <c:pt idx="35">
                  <c:v>193.9372712847379</c:v>
                </c:pt>
                <c:pt idx="36">
                  <c:v>193.5896823677935</c:v>
                </c:pt>
                <c:pt idx="37">
                  <c:v>193.23273456060343</c:v>
                </c:pt>
                <c:pt idx="38">
                  <c:v>192.86646355765103</c:v>
                </c:pt>
                <c:pt idx="39">
                  <c:v>192.4909059857313</c:v>
                </c:pt>
                <c:pt idx="40">
                  <c:v>192.10609940028851</c:v>
                </c:pt>
                <c:pt idx="41">
                  <c:v>191.71208228166051</c:v>
                </c:pt>
                <c:pt idx="42">
                  <c:v>191.30889403123081</c:v>
                </c:pt>
                <c:pt idx="43">
                  <c:v>190.8965749674885</c:v>
                </c:pt>
                <c:pt idx="44">
                  <c:v>190.47516632199634</c:v>
                </c:pt>
                <c:pt idx="45">
                  <c:v>190.0447102352677</c:v>
                </c:pt>
                <c:pt idx="46">
                  <c:v>189.60524975255254</c:v>
                </c:pt>
                <c:pt idx="47">
                  <c:v>189.1568288195329</c:v>
                </c:pt>
                <c:pt idx="48">
                  <c:v>188.69949227792841</c:v>
                </c:pt>
                <c:pt idx="49">
                  <c:v>188.23328586101215</c:v>
                </c:pt>
                <c:pt idx="50">
                  <c:v>187.75825618903727</c:v>
                </c:pt>
                <c:pt idx="51">
                  <c:v>187.27445076457514</c:v>
                </c:pt>
                <c:pt idx="52">
                  <c:v>186.78191796776497</c:v>
                </c:pt>
                <c:pt idx="53">
                  <c:v>186.2807070514761</c:v>
                </c:pt>
                <c:pt idx="54">
                  <c:v>185.77086813638243</c:v>
                </c:pt>
                <c:pt idx="55">
                  <c:v>185.25245220595056</c:v>
                </c:pt>
                <c:pt idx="56">
                  <c:v>184.72551110134162</c:v>
                </c:pt>
                <c:pt idx="57">
                  <c:v>184.1900975162269</c:v>
                </c:pt>
                <c:pt idx="58">
                  <c:v>183.64626499151871</c:v>
                </c:pt>
                <c:pt idx="59">
                  <c:v>183.09406791001635</c:v>
                </c:pt>
                <c:pt idx="60">
                  <c:v>182.53356149096783</c:v>
                </c:pt>
                <c:pt idx="61">
                  <c:v>181.96480178454794</c:v>
                </c:pt>
                <c:pt idx="62">
                  <c:v>181.38784566625338</c:v>
                </c:pt>
                <c:pt idx="63">
                  <c:v>180.80275083121518</c:v>
                </c:pt>
                <c:pt idx="64">
                  <c:v>180.20957578842928</c:v>
                </c:pt>
                <c:pt idx="65">
                  <c:v>179.60837985490559</c:v>
                </c:pt>
                <c:pt idx="66">
                  <c:v>178.99922314973651</c:v>
                </c:pt>
                <c:pt idx="67">
                  <c:v>178.38216658808494</c:v>
                </c:pt>
                <c:pt idx="68">
                  <c:v>177.75727187509278</c:v>
                </c:pt>
                <c:pt idx="69">
                  <c:v>177.12460149971065</c:v>
                </c:pt>
                <c:pt idx="70">
                  <c:v>176.48421872844887</c:v>
                </c:pt>
                <c:pt idx="71">
                  <c:v>175.83618759905082</c:v>
                </c:pt>
                <c:pt idx="72">
                  <c:v>175.18057291408951</c:v>
                </c:pt>
                <c:pt idx="73">
                  <c:v>174.51744023448703</c:v>
                </c:pt>
                <c:pt idx="74">
                  <c:v>173.8468558729588</c:v>
                </c:pt>
                <c:pt idx="75">
                  <c:v>173.16888688738209</c:v>
                </c:pt>
                <c:pt idx="76">
                  <c:v>172.48360107409053</c:v>
                </c:pt>
                <c:pt idx="77">
                  <c:v>171.79106696109432</c:v>
                </c:pt>
                <c:pt idx="78">
                  <c:v>171.09135380122774</c:v>
                </c:pt>
                <c:pt idx="79">
                  <c:v>170.3845315652236</c:v>
                </c:pt>
                <c:pt idx="80">
                  <c:v>169.67067093471655</c:v>
                </c:pt>
                <c:pt idx="81">
                  <c:v>168.9498432951747</c:v>
                </c:pt>
                <c:pt idx="82">
                  <c:v>168.22212072876135</c:v>
                </c:pt>
                <c:pt idx="83">
                  <c:v>167.48757600712673</c:v>
                </c:pt>
                <c:pt idx="84">
                  <c:v>166.74628258413082</c:v>
                </c:pt>
                <c:pt idx="85">
                  <c:v>165.9983145884982</c:v>
                </c:pt>
                <c:pt idx="86">
                  <c:v>165.24374681640518</c:v>
                </c:pt>
                <c:pt idx="87">
                  <c:v>164.48265472400013</c:v>
                </c:pt>
                <c:pt idx="88">
                  <c:v>163.71511441985803</c:v>
                </c:pt>
                <c:pt idx="89">
                  <c:v>162.94120265736967</c:v>
                </c:pt>
                <c:pt idx="90">
                  <c:v>162.16099682706644</c:v>
                </c:pt>
                <c:pt idx="91">
                  <c:v>161.37457494888116</c:v>
                </c:pt>
                <c:pt idx="92">
                  <c:v>160.58201566434627</c:v>
                </c:pt>
                <c:pt idx="93">
                  <c:v>159.78339822872982</c:v>
                </c:pt>
                <c:pt idx="94">
                  <c:v>158.97880250310982</c:v>
                </c:pt>
                <c:pt idx="95">
                  <c:v>158.16830894638835</c:v>
                </c:pt>
                <c:pt idx="96">
                  <c:v>157.35199860724566</c:v>
                </c:pt>
                <c:pt idx="97">
                  <c:v>156.52995311603544</c:v>
                </c:pt>
                <c:pt idx="98">
                  <c:v>155.70225467662175</c:v>
                </c:pt>
                <c:pt idx="99">
                  <c:v>154.86898605815875</c:v>
                </c:pt>
                <c:pt idx="100">
                  <c:v>154.03023058681399</c:v>
                </c:pt>
                <c:pt idx="101">
                  <c:v>153.18607213743553</c:v>
                </c:pt>
                <c:pt idx="102">
                  <c:v>152.33659512516496</c:v>
                </c:pt>
                <c:pt idx="103">
                  <c:v>151.48188449699552</c:v>
                </c:pt>
                <c:pt idx="104">
                  <c:v>150.62202572327783</c:v>
                </c:pt>
                <c:pt idx="105">
                  <c:v>149.7571047891727</c:v>
                </c:pt>
                <c:pt idx="106">
                  <c:v>148.88720818605276</c:v>
                </c:pt>
                <c:pt idx="107">
                  <c:v>148.01242290285342</c:v>
                </c:pt>
                <c:pt idx="108">
                  <c:v>147.13283641737399</c:v>
                </c:pt>
                <c:pt idx="109">
                  <c:v>146.24853668753008</c:v>
                </c:pt>
                <c:pt idx="110">
                  <c:v>145.35961214255772</c:v>
                </c:pt>
                <c:pt idx="111">
                  <c:v>144.46615167417067</c:v>
                </c:pt>
                <c:pt idx="112">
                  <c:v>143.56824462767122</c:v>
                </c:pt>
                <c:pt idx="113">
                  <c:v>142.66598079301573</c:v>
                </c:pt>
                <c:pt idx="114">
                  <c:v>141.75945039583581</c:v>
                </c:pt>
                <c:pt idx="115">
                  <c:v>140.84874408841574</c:v>
                </c:pt>
                <c:pt idx="116">
                  <c:v>139.93395294062731</c:v>
                </c:pt>
                <c:pt idx="117">
                  <c:v>139.01516843082302</c:v>
                </c:pt>
                <c:pt idx="118">
                  <c:v>138.09248243668819</c:v>
                </c:pt>
                <c:pt idx="119">
                  <c:v>137.16598722605329</c:v>
                </c:pt>
                <c:pt idx="120">
                  <c:v>136.23577544766738</c:v>
                </c:pt>
                <c:pt idx="121">
                  <c:v>135.30194012193306</c:v>
                </c:pt>
                <c:pt idx="122">
                  <c:v>134.36457463160471</c:v>
                </c:pt>
                <c:pt idx="123">
                  <c:v>133.42377271245027</c:v>
                </c:pt>
                <c:pt idx="124">
                  <c:v>132.47962844387763</c:v>
                </c:pt>
                <c:pt idx="125">
                  <c:v>131.53223623952687</c:v>
                </c:pt>
                <c:pt idx="126">
                  <c:v>130.58169083782894</c:v>
                </c:pt>
                <c:pt idx="127">
                  <c:v>129.62808729253186</c:v>
                </c:pt>
                <c:pt idx="128">
                  <c:v>128.67152096319555</c:v>
                </c:pt>
                <c:pt idx="129">
                  <c:v>127.71208750565576</c:v>
                </c:pt>
                <c:pt idx="130">
                  <c:v>126.74988286245873</c:v>
                </c:pt>
                <c:pt idx="131">
                  <c:v>125.78500325326696</c:v>
                </c:pt>
                <c:pt idx="132">
                  <c:v>124.81754516523729</c:v>
                </c:pt>
                <c:pt idx="133">
                  <c:v>123.84760534337232</c:v>
                </c:pt>
                <c:pt idx="134">
                  <c:v>122.87528078084594</c:v>
                </c:pt>
                <c:pt idx="135">
                  <c:v>121.90066870930414</c:v>
                </c:pt>
                <c:pt idx="136">
                  <c:v>120.92386658914192</c:v>
                </c:pt>
                <c:pt idx="137">
                  <c:v>119.94497209975728</c:v>
                </c:pt>
                <c:pt idx="138">
                  <c:v>118.96408312978345</c:v>
                </c:pt>
                <c:pt idx="139">
                  <c:v>117.98129776729996</c:v>
                </c:pt>
                <c:pt idx="140">
                  <c:v>116.9967142900241</c:v>
                </c:pt>
                <c:pt idx="141">
                  <c:v>116.01043115548313</c:v>
                </c:pt>
                <c:pt idx="142">
                  <c:v>115.02254699116858</c:v>
                </c:pt>
                <c:pt idx="143">
                  <c:v>114.03316058467368</c:v>
                </c:pt>
                <c:pt idx="144">
                  <c:v>113.04237087381455</c:v>
                </c:pt>
                <c:pt idx="145">
                  <c:v>112.05027693673667</c:v>
                </c:pt>
                <c:pt idx="146">
                  <c:v>111.05697798200696</c:v>
                </c:pt>
                <c:pt idx="147">
                  <c:v>110.06257333869317</c:v>
                </c:pt>
                <c:pt idx="148">
                  <c:v>109.06716244643097</c:v>
                </c:pt>
                <c:pt idx="149">
                  <c:v>108.07084484548007</c:v>
                </c:pt>
                <c:pt idx="150">
                  <c:v>107.07372016677029</c:v>
                </c:pt>
                <c:pt idx="151">
                  <c:v>106.07588812193859</c:v>
                </c:pt>
                <c:pt idx="152">
                  <c:v>105.07744849335792</c:v>
                </c:pt>
                <c:pt idx="153">
                  <c:v>104.0785011241591</c:v>
                </c:pt>
                <c:pt idx="154">
                  <c:v>103.07914590824662</c:v>
                </c:pt>
                <c:pt idx="155">
                  <c:v>102.07948278030925</c:v>
                </c:pt>
                <c:pt idx="156">
                  <c:v>101.07961170582674</c:v>
                </c:pt>
                <c:pt idx="157">
                  <c:v>100.07963267107333</c:v>
                </c:pt>
                <c:pt idx="158">
                  <c:v>99.07964567311916</c:v>
                </c:pt>
                <c:pt idx="159">
                  <c:v>98.079750709830734</c:v>
                </c:pt>
                <c:pt idx="160">
                  <c:v>97.080047769871115</c:v>
                </c:pt>
                <c:pt idx="161">
                  <c:v>96.080636822701223</c:v>
                </c:pt>
                <c:pt idx="162">
                  <c:v>95.081617808582948</c:v>
                </c:pt>
                <c:pt idx="163">
                  <c:v>94.083090628585182</c:v>
                </c:pt>
                <c:pt idx="164">
                  <c:v>93.085155134593805</c:v>
                </c:pt>
                <c:pt idx="165">
                  <c:v>92.08791111932662</c:v>
                </c:pt>
                <c:pt idx="166">
                  <c:v>91.091458306354099</c:v>
                </c:pt>
                <c:pt idx="167">
                  <c:v>90.095896340127197</c:v>
                </c:pt>
                <c:pt idx="168">
                  <c:v>89.101324776012888</c:v>
                </c:pt>
                <c:pt idx="169">
                  <c:v>88.107843070338774</c:v>
                </c:pt>
                <c:pt idx="170">
                  <c:v>87.115550570447539</c:v>
                </c:pt>
                <c:pt idx="171">
                  <c:v>86.12454650476225</c:v>
                </c:pt>
                <c:pt idx="172">
                  <c:v>85.134929972863631</c:v>
                </c:pt>
                <c:pt idx="173">
                  <c:v>84.146799935580219</c:v>
                </c:pt>
                <c:pt idx="174">
                  <c:v>83.160255205092298</c:v>
                </c:pt>
                <c:pt idx="175">
                  <c:v>82.175394435050791</c:v>
                </c:pt>
                <c:pt idx="176">
                  <c:v>81.192316110711985</c:v>
                </c:pt>
                <c:pt idx="177">
                  <c:v>80.211118539089099</c:v>
                </c:pt>
                <c:pt idx="178">
                  <c:v>79.231899839121624</c:v>
                </c:pt>
                <c:pt idx="179">
                  <c:v>78.254757931863537</c:v>
                </c:pt>
                <c:pt idx="180">
                  <c:v>77.279790530691287</c:v>
                </c:pt>
                <c:pt idx="181">
                  <c:v>76.307095131532535</c:v>
                </c:pt>
                <c:pt idx="182">
                  <c:v>75.336769003116601</c:v>
                </c:pt>
                <c:pt idx="183">
                  <c:v>74.36890917724773</c:v>
                </c:pt>
                <c:pt idx="184">
                  <c:v>73.403612439101963</c:v>
                </c:pt>
                <c:pt idx="185">
                  <c:v>72.440975317548705</c:v>
                </c:pt>
                <c:pt idx="186">
                  <c:v>71.481094075497907</c:v>
                </c:pt>
                <c:pt idx="187">
                  <c:v>70.524064700273897</c:v>
                </c:pt>
                <c:pt idx="188">
                  <c:v>69.569982894016675</c:v>
                </c:pt>
                <c:pt idx="189">
                  <c:v>68.618944064111773</c:v>
                </c:pt>
                <c:pt idx="190">
                  <c:v>67.671043313649662</c:v>
                </c:pt>
                <c:pt idx="191">
                  <c:v>66.726375431915486</c:v>
                </c:pt>
                <c:pt idx="192">
                  <c:v>65.785034884910175</c:v>
                </c:pt>
                <c:pt idx="193">
                  <c:v>64.847115805904025</c:v>
                </c:pt>
                <c:pt idx="194">
                  <c:v>63.912711986023282</c:v>
                </c:pt>
                <c:pt idx="195">
                  <c:v>62.981916864871309</c:v>
                </c:pt>
                <c:pt idx="196">
                  <c:v>62.054823521184552</c:v>
                </c:pt>
                <c:pt idx="197">
                  <c:v>61.1315246635248</c:v>
                </c:pt>
                <c:pt idx="198">
                  <c:v>60.212112621008401</c:v>
                </c:pt>
                <c:pt idx="199">
                  <c:v>59.296679334073445</c:v>
                </c:pt>
                <c:pt idx="200">
                  <c:v>58.385316345285759</c:v>
                </c:pt>
                <c:pt idx="201">
                  <c:v>57.478114790184783</c:v>
                </c:pt>
                <c:pt idx="202">
                  <c:v>56.57516538816995</c:v>
                </c:pt>
                <c:pt idx="203">
                  <c:v>55.676558433429108</c:v>
                </c:pt>
                <c:pt idx="204">
                  <c:v>54.782383785908806</c:v>
                </c:pt>
                <c:pt idx="205">
                  <c:v>53.892730862328726</c:v>
                </c:pt>
                <c:pt idx="206">
                  <c:v>53.00768862723978</c:v>
                </c:pt>
                <c:pt idx="207">
                  <c:v>52.127345584128022</c:v>
                </c:pt>
                <c:pt idx="208">
                  <c:v>51.251789766564059</c:v>
                </c:pt>
                <c:pt idx="209">
                  <c:v>50.381108729400111</c:v>
                </c:pt>
                <c:pt idx="210">
                  <c:v>49.51538954001424</c:v>
                </c:pt>
                <c:pt idx="211">
                  <c:v>48.654718769604052</c:v>
                </c:pt>
                <c:pt idx="212">
                  <c:v>47.799182484529268</c:v>
                </c:pt>
                <c:pt idx="213">
                  <c:v>46.948866237705523</c:v>
                </c:pt>
                <c:pt idx="214">
                  <c:v>46.103855060048851</c:v>
                </c:pt>
                <c:pt idx="215">
                  <c:v>45.264233451972899</c:v>
                </c:pt>
                <c:pt idx="216">
                  <c:v>44.430085374938734</c:v>
                </c:pt>
                <c:pt idx="217">
                  <c:v>43.601494243058994</c:v>
                </c:pt>
                <c:pt idx="218">
                  <c:v>42.778542914756315</c:v>
                </c:pt>
                <c:pt idx="219">
                  <c:v>41.961313684477808</c:v>
                </c:pt>
                <c:pt idx="220">
                  <c:v>41.149888274465418</c:v>
                </c:pt>
                <c:pt idx="221">
                  <c:v>40.344347826584013</c:v>
                </c:pt>
                <c:pt idx="222">
                  <c:v>39.544772894207036</c:v>
                </c:pt>
                <c:pt idx="223">
                  <c:v>38.751243434161488</c:v>
                </c:pt>
                <c:pt idx="224">
                  <c:v>37.96383879873202</c:v>
                </c:pt>
                <c:pt idx="225">
                  <c:v>37.182637727726089</c:v>
                </c:pt>
                <c:pt idx="226">
                  <c:v>36.407718340599757</c:v>
                </c:pt>
                <c:pt idx="227">
                  <c:v>35.639158128645946</c:v>
                </c:pt>
                <c:pt idx="228">
                  <c:v>34.877033947245451</c:v>
                </c:pt>
                <c:pt idx="229">
                  <c:v>34.121422008181227</c:v>
                </c:pt>
                <c:pt idx="230">
                  <c:v>33.372397872017586</c:v>
                </c:pt>
                <c:pt idx="231">
                  <c:v>32.630036440543904</c:v>
                </c:pt>
                <c:pt idx="232">
                  <c:v>31.894411949284745</c:v>
                </c:pt>
                <c:pt idx="233">
                  <c:v>31.16559796007617</c:v>
                </c:pt>
                <c:pt idx="234">
                  <c:v>30.443667353709785</c:v>
                </c:pt>
                <c:pt idx="235">
                  <c:v>29.728692322644605</c:v>
                </c:pt>
                <c:pt idx="236">
                  <c:v>29.020744363787955</c:v>
                </c:pt>
                <c:pt idx="237">
                  <c:v>28.319894271345717</c:v>
                </c:pt>
                <c:pt idx="238">
                  <c:v>27.626212129743138</c:v>
                </c:pt>
                <c:pt idx="239">
                  <c:v>26.939767306616275</c:v>
                </c:pt>
                <c:pt idx="240">
                  <c:v>26.260628445875454</c:v>
                </c:pt>
                <c:pt idx="241">
                  <c:v>25.588863460840756</c:v>
                </c:pt>
                <c:pt idx="242">
                  <c:v>24.924539527450904</c:v>
                </c:pt>
                <c:pt idx="243">
                  <c:v>24.267723077545625</c:v>
                </c:pt>
                <c:pt idx="244">
                  <c:v>23.618479792222587</c:v>
                </c:pt>
                <c:pt idx="245">
                  <c:v>22.976874595269265</c:v>
                </c:pt>
                <c:pt idx="246">
                  <c:v>22.342971646670691</c:v>
                </c:pt>
                <c:pt idx="247">
                  <c:v>21.716834336193472</c:v>
                </c:pt>
                <c:pt idx="248">
                  <c:v>21.098525277046889</c:v>
                </c:pt>
                <c:pt idx="249">
                  <c:v>20.488106299621563</c:v>
                </c:pt>
                <c:pt idx="250">
                  <c:v>19.885638445306625</c:v>
                </c:pt>
                <c:pt idx="251">
                  <c:v>19.291181960385401</c:v>
                </c:pt>
                <c:pt idx="252">
                  <c:v>18.704796290011004</c:v>
                </c:pt>
                <c:pt idx="253">
                  <c:v>18.126540072261847</c:v>
                </c:pt>
                <c:pt idx="254">
                  <c:v>17.556471132277778</c:v>
                </c:pt>
                <c:pt idx="255">
                  <c:v>16.994646476477797</c:v>
                </c:pt>
                <c:pt idx="256">
                  <c:v>16.44112228685924</c:v>
                </c:pt>
                <c:pt idx="257">
                  <c:v>15.895953915379863</c:v>
                </c:pt>
                <c:pt idx="258">
                  <c:v>15.35919587842244</c:v>
                </c:pt>
                <c:pt idx="259">
                  <c:v>14.830901851343441</c:v>
                </c:pt>
                <c:pt idx="260">
                  <c:v>14.311124663105261</c:v>
                </c:pt>
                <c:pt idx="261">
                  <c:v>13.79991629099365</c:v>
                </c:pt>
                <c:pt idx="262">
                  <c:v>13.297327855419766</c:v>
                </c:pt>
                <c:pt idx="263">
                  <c:v>12.803409614808345</c:v>
                </c:pt>
                <c:pt idx="264">
                  <c:v>12.318210960571847</c:v>
                </c:pt>
                <c:pt idx="265">
                  <c:v>11.841780412171403</c:v>
                </c:pt>
                <c:pt idx="266">
                  <c:v>11.374165612264804</c:v>
                </c:pt>
                <c:pt idx="267">
                  <c:v>10.915413321942353</c:v>
                </c:pt>
                <c:pt idx="268">
                  <c:v>10.465569416050784</c:v>
                </c:pt>
                <c:pt idx="269">
                  <c:v>10.024678878605869</c:v>
                </c:pt>
                <c:pt idx="270">
                  <c:v>9.5927857982938747</c:v>
                </c:pt>
                <c:pt idx="271">
                  <c:v>9.1699333640629845</c:v>
                </c:pt>
                <c:pt idx="272">
                  <c:v>8.7561638608042074</c:v>
                </c:pt>
                <c:pt idx="273">
                  <c:v>8.3515186651230664</c:v>
                </c:pt>
                <c:pt idx="274">
                  <c:v>7.9560382412019379</c:v>
                </c:pt>
                <c:pt idx="275">
                  <c:v>7.5697621367536385</c:v>
                </c:pt>
                <c:pt idx="276">
                  <c:v>7.192728979066743</c:v>
                </c:pt>
                <c:pt idx="277">
                  <c:v>6.82497647114279</c:v>
                </c:pt>
                <c:pt idx="278">
                  <c:v>6.466541387926128</c:v>
                </c:pt>
                <c:pt idx="279">
                  <c:v>6.1174595726263874</c:v>
                </c:pt>
                <c:pt idx="280">
                  <c:v>5.7777659331341908</c:v>
                </c:pt>
                <c:pt idx="281">
                  <c:v>5.4474944385304127</c:v>
                </c:pt>
                <c:pt idx="282">
                  <c:v>5.1266781156893018</c:v>
                </c:pt>
                <c:pt idx="283">
                  <c:v>4.8153490459757649</c:v>
                </c:pt>
                <c:pt idx="284">
                  <c:v>4.5135383620373659</c:v>
                </c:pt>
                <c:pt idx="285">
                  <c:v>4.2212762446909693</c:v>
                </c:pt>
                <c:pt idx="286">
                  <c:v>3.9385919199047805</c:v>
                </c:pt>
                <c:pt idx="287">
                  <c:v>3.6655136558756709</c:v>
                </c:pt>
                <c:pt idx="288">
                  <c:v>3.4020687602025248</c:v>
                </c:pt>
                <c:pt idx="289">
                  <c:v>3.1482835771553397</c:v>
                </c:pt>
                <c:pt idx="290">
                  <c:v>2.9041834850409458</c:v>
                </c:pt>
                <c:pt idx="291">
                  <c:v>2.6697928936651323</c:v>
                </c:pt>
                <c:pt idx="292">
                  <c:v>2.4451352418917338</c:v>
                </c:pt>
                <c:pt idx="293">
                  <c:v>2.2302329952986781</c:v>
                </c:pt>
                <c:pt idx="294">
                  <c:v>2.0251076439315767</c:v>
                </c:pt>
                <c:pt idx="295">
                  <c:v>1.8297797001545888</c:v>
                </c:pt>
                <c:pt idx="296">
                  <c:v>1.6442686965993545</c:v>
                </c:pt>
                <c:pt idx="297">
                  <c:v>1.4685931842116133</c:v>
                </c:pt>
                <c:pt idx="298">
                  <c:v>1.3027707303962472</c:v>
                </c:pt>
                <c:pt idx="299">
                  <c:v>1.1468179172604067</c:v>
                </c:pt>
                <c:pt idx="300">
                  <c:v>1.0007503399554594</c:v>
                </c:pt>
                <c:pt idx="301">
                  <c:v>0.86458260511741969</c:v>
                </c:pt>
                <c:pt idx="302">
                  <c:v>0.73832832940628634</c:v>
                </c:pt>
                <c:pt idx="303">
                  <c:v>0.62200013814444333</c:v>
                </c:pt>
                <c:pt idx="304">
                  <c:v>0.51560966405405395</c:v>
                </c:pt>
                <c:pt idx="305">
                  <c:v>0.41916754609387397</c:v>
                </c:pt>
                <c:pt idx="306">
                  <c:v>0.33268342839534171</c:v>
                </c:pt>
                <c:pt idx="307">
                  <c:v>0.25616595929814423</c:v>
                </c:pt>
                <c:pt idx="308">
                  <c:v>0.18962279048542996</c:v>
                </c:pt>
                <c:pt idx="309">
                  <c:v>0.13306057621863943</c:v>
                </c:pt>
                <c:pt idx="310">
                  <c:v>8.6484972672053573E-2</c:v>
                </c:pt>
                <c:pt idx="311">
                  <c:v>4.990063736721595E-2</c:v>
                </c:pt>
                <c:pt idx="312">
                  <c:v>2.3311228707171949E-2</c:v>
                </c:pt>
                <c:pt idx="313">
                  <c:v>6.7194056106103517E-3</c:v>
                </c:pt>
                <c:pt idx="314">
                  <c:v>1.2682724604928808E-4</c:v>
                </c:pt>
                <c:pt idx="315">
                  <c:v>3.5341528657966137E-3</c:v>
                </c:pt>
                <c:pt idx="316">
                  <c:v>1.6941041740167861E-2</c:v>
                </c:pt>
                <c:pt idx="317">
                  <c:v>4.0346153191421763E-2</c:v>
                </c:pt>
                <c:pt idx="318">
                  <c:v>7.3747146727910717E-2</c:v>
                </c:pt>
                <c:pt idx="319">
                  <c:v>0.11714068227813357</c:v>
                </c:pt>
                <c:pt idx="320">
                  <c:v>0.17052242052469069</c:v>
                </c:pt>
                <c:pt idx="321">
                  <c:v>0.23388702333824085</c:v>
                </c:pt>
                <c:pt idx="322">
                  <c:v>0.30722815431131778</c:v>
                </c:pt>
                <c:pt idx="323">
                  <c:v>0.39053847939190689</c:v>
                </c:pt>
                <c:pt idx="324">
                  <c:v>0.48380966761696698</c:v>
                </c:pt>
                <c:pt idx="325">
                  <c:v>0.58703239194537105</c:v>
                </c:pt>
                <c:pt idx="326">
                  <c:v>0.70019633019072103</c:v>
                </c:pt>
                <c:pt idx="327">
                  <c:v>0.82329016605349636</c:v>
                </c:pt>
                <c:pt idx="328">
                  <c:v>0.95630159025267858</c:v>
                </c:pt>
                <c:pt idx="329">
                  <c:v>1.0992173017567097</c:v>
                </c:pt>
                <c:pt idx="330">
                  <c:v>1.2520230091135147</c:v>
                </c:pt>
                <c:pt idx="331">
                  <c:v>1.4147034318796869</c:v>
                </c:pt>
                <c:pt idx="332">
                  <c:v>1.5872423021485531</c:v>
                </c:pt>
                <c:pt idx="333">
                  <c:v>1.7696223661768329</c:v>
                </c:pt>
                <c:pt idx="334">
                  <c:v>1.9618253861101209</c:v>
                </c:pt>
                <c:pt idx="335">
                  <c:v>2.1638321418065942</c:v>
                </c:pt>
                <c:pt idx="336">
                  <c:v>2.3756224327590019</c:v>
                </c:pt>
                <c:pt idx="337">
                  <c:v>2.5971750801147948</c:v>
                </c:pt>
                <c:pt idx="338">
                  <c:v>2.8284679287937848</c:v>
                </c:pt>
                <c:pt idx="339">
                  <c:v>3.0694778497039152</c:v>
                </c:pt>
                <c:pt idx="340">
                  <c:v>3.3201807420538927</c:v>
                </c:pt>
                <c:pt idx="341">
                  <c:v>3.5805515357634334</c:v>
                </c:pt>
                <c:pt idx="342">
                  <c:v>3.850564193970115</c:v>
                </c:pt>
                <c:pt idx="343">
                  <c:v>4.1301917156331456</c:v>
                </c:pt>
                <c:pt idx="344">
                  <c:v>4.4194061382333558</c:v>
                </c:pt>
                <c:pt idx="345">
                  <c:v>4.7181785405695251</c:v>
                </c:pt>
                <c:pt idx="346">
                  <c:v>5.0264790456503761</c:v>
                </c:pt>
                <c:pt idx="347">
                  <c:v>5.3442768236823497</c:v>
                </c:pt>
                <c:pt idx="348">
                  <c:v>5.6715400951524231</c:v>
                </c:pt>
                <c:pt idx="349">
                  <c:v>6.0082361340062107</c:v>
                </c:pt>
                <c:pt idx="350">
                  <c:v>6.354331270920369</c:v>
                </c:pt>
                <c:pt idx="351">
                  <c:v>6.7097908966696451</c:v>
                </c:pt>
                <c:pt idx="352">
                  <c:v>7.074579465587675</c:v>
                </c:pt>
                <c:pt idx="353">
                  <c:v>7.4486604991215444</c:v>
                </c:pt>
                <c:pt idx="354">
                  <c:v>7.8319965894796582</c:v>
                </c:pt>
                <c:pt idx="355">
                  <c:v>8.2245494033724071</c:v>
                </c:pt>
                <c:pt idx="356">
                  <c:v>8.6262796858455317</c:v>
                </c:pt>
                <c:pt idx="357">
                  <c:v>9.0371472642055437</c:v>
                </c:pt>
                <c:pt idx="358">
                  <c:v>9.4571110520370354</c:v>
                </c:pt>
                <c:pt idx="359">
                  <c:v>9.8861290533111372</c:v>
                </c:pt>
                <c:pt idx="360">
                  <c:v>10.324158366585294</c:v>
                </c:pt>
                <c:pt idx="361">
                  <c:v>10.771155189293154</c:v>
                </c:pt>
                <c:pt idx="362">
                  <c:v>11.22707482212499</c:v>
                </c:pt>
                <c:pt idx="363">
                  <c:v>11.691871673497388</c:v>
                </c:pt>
                <c:pt idx="364">
                  <c:v>12.165499264112597</c:v>
                </c:pt>
                <c:pt idx="365">
                  <c:v>12.647910231606204</c:v>
                </c:pt>
                <c:pt idx="366">
                  <c:v>13.139056335283513</c:v>
                </c:pt>
                <c:pt idx="367">
                  <c:v>13.638888460943392</c:v>
                </c:pt>
                <c:pt idx="368">
                  <c:v>14.147356625789826</c:v>
                </c:pt>
                <c:pt idx="369">
                  <c:v>14.664409983430048</c:v>
                </c:pt>
                <c:pt idx="370">
                  <c:v>15.189996828959195</c:v>
                </c:pt>
                <c:pt idx="371">
                  <c:v>15.724064604130646</c:v>
                </c:pt>
                <c:pt idx="372">
                  <c:v>16.266559902612002</c:v>
                </c:pt>
                <c:pt idx="373">
                  <c:v>16.817428475325443</c:v>
                </c:pt>
                <c:pt idx="374">
                  <c:v>17.376615235872777</c:v>
                </c:pt>
                <c:pt idx="375">
                  <c:v>17.944064266043924</c:v>
                </c:pt>
                <c:pt idx="376">
                  <c:v>18.519718821408745</c:v>
                </c:pt>
                <c:pt idx="377">
                  <c:v>19.103521336991449</c:v>
                </c:pt>
                <c:pt idx="378">
                  <c:v>19.695413433026914</c:v>
                </c:pt>
                <c:pt idx="379">
                  <c:v>20.295335920798834</c:v>
                </c:pt>
                <c:pt idx="380">
                  <c:v>20.90322880855831</c:v>
                </c:pt>
                <c:pt idx="381">
                  <c:v>21.519031307523221</c:v>
                </c:pt>
                <c:pt idx="382">
                  <c:v>22.142681837956744</c:v>
                </c:pt>
                <c:pt idx="383">
                  <c:v>22.774118035325628</c:v>
                </c:pt>
                <c:pt idx="384">
                  <c:v>23.413276756536263</c:v>
                </c:pt>
                <c:pt idx="385">
                  <c:v>24.060094086249222</c:v>
                </c:pt>
                <c:pt idx="386">
                  <c:v>24.71450534327046</c:v>
                </c:pt>
                <c:pt idx="387">
                  <c:v>25.376445087019718</c:v>
                </c:pt>
                <c:pt idx="388">
                  <c:v>26.045847124074157</c:v>
                </c:pt>
                <c:pt idx="389">
                  <c:v>26.722644514787959</c:v>
                </c:pt>
                <c:pt idx="390">
                  <c:v>27.406769579985976</c:v>
                </c:pt>
                <c:pt idx="391">
                  <c:v>28.098153907731884</c:v>
                </c:pt>
                <c:pt idx="392">
                  <c:v>28.796728360168984</c:v>
                </c:pt>
                <c:pt idx="393">
                  <c:v>29.502423080434241</c:v>
                </c:pt>
                <c:pt idx="394">
                  <c:v>30.215167499643627</c:v>
                </c:pt>
                <c:pt idx="395">
                  <c:v>30.934890343949235</c:v>
                </c:pt>
                <c:pt idx="396">
                  <c:v>31.661519641666374</c:v>
                </c:pt>
                <c:pt idx="397">
                  <c:v>32.394982730470829</c:v>
                </c:pt>
                <c:pt idx="398">
                  <c:v>33.135206264664873</c:v>
                </c:pt>
                <c:pt idx="399">
                  <c:v>33.88211622251201</c:v>
                </c:pt>
                <c:pt idx="400">
                  <c:v>34.635637913638803</c:v>
                </c:pt>
                <c:pt idx="401">
                  <c:v>35.395695986504123</c:v>
                </c:pt>
                <c:pt idx="402">
                  <c:v>36.162214435934047</c:v>
                </c:pt>
                <c:pt idx="403">
                  <c:v>36.935116610722474</c:v>
                </c:pt>
                <c:pt idx="404">
                  <c:v>37.714325221295852</c:v>
                </c:pt>
                <c:pt idx="405">
                  <c:v>38.499762347442555</c:v>
                </c:pt>
                <c:pt idx="406">
                  <c:v>39.291349446104483</c:v>
                </c:pt>
                <c:pt idx="407">
                  <c:v>40.089007359231502</c:v>
                </c:pt>
                <c:pt idx="408">
                  <c:v>40.892656321696862</c:v>
                </c:pt>
                <c:pt idx="409">
                  <c:v>41.702215969274093</c:v>
                </c:pt>
                <c:pt idx="410">
                  <c:v>42.517605346673079</c:v>
                </c:pt>
                <c:pt idx="411">
                  <c:v>43.338742915635628</c:v>
                </c:pt>
                <c:pt idx="412">
                  <c:v>44.165546563088995</c:v>
                </c:pt>
                <c:pt idx="413">
                  <c:v>44.997933609357489</c:v>
                </c:pt>
                <c:pt idx="414">
                  <c:v>45.835820816430143</c:v>
                </c:pt>
                <c:pt idx="415">
                  <c:v>46.679124396284564</c:v>
                </c:pt>
                <c:pt idx="416">
                  <c:v>47.527760019265365</c:v>
                </c:pt>
                <c:pt idx="417">
                  <c:v>48.38164282251752</c:v>
                </c:pt>
                <c:pt idx="418">
                  <c:v>49.240687418472277</c:v>
                </c:pt>
                <c:pt idx="419">
                  <c:v>50.104807903385968</c:v>
                </c:pt>
                <c:pt idx="420">
                  <c:v>50.973917865930055</c:v>
                </c:pt>
                <c:pt idx="421">
                  <c:v>51.84793039583262</c:v>
                </c:pt>
                <c:pt idx="422">
                  <c:v>52.726758092569014</c:v>
                </c:pt>
                <c:pt idx="423">
                  <c:v>53.610313074101988</c:v>
                </c:pt>
                <c:pt idx="424">
                  <c:v>54.498506985669529</c:v>
                </c:pt>
                <c:pt idx="425">
                  <c:v>55.391251008620721</c:v>
                </c:pt>
                <c:pt idx="426">
                  <c:v>56.288455869297216</c:v>
                </c:pt>
                <c:pt idx="427">
                  <c:v>57.190031847960618</c:v>
                </c:pt>
                <c:pt idx="428">
                  <c:v>58.095888787764444</c:v>
                </c:pt>
                <c:pt idx="429">
                  <c:v>59.005936103769443</c:v>
                </c:pt>
                <c:pt idx="430">
                  <c:v>59.920082792002454</c:v>
                </c:pt>
                <c:pt idx="431">
                  <c:v>60.838237438556448</c:v>
                </c:pt>
                <c:pt idx="432">
                  <c:v>61.760308228731972</c:v>
                </c:pt>
                <c:pt idx="433">
                  <c:v>62.686202956218239</c:v>
                </c:pt>
                <c:pt idx="434">
                  <c:v>63.61582903231416</c:v>
                </c:pt>
                <c:pt idx="435">
                  <c:v>64.54909349518681</c:v>
                </c:pt>
                <c:pt idx="436">
                  <c:v>65.485903019167694</c:v>
                </c:pt>
                <c:pt idx="437">
                  <c:v>66.426163924084932</c:v>
                </c:pt>
                <c:pt idx="438">
                  <c:v>67.369782184631646</c:v>
                </c:pt>
                <c:pt idx="439">
                  <c:v>68.316663439768149</c:v>
                </c:pt>
                <c:pt idx="440">
                  <c:v>69.26671300215807</c:v>
                </c:pt>
                <c:pt idx="441">
                  <c:v>70.219835867636689</c:v>
                </c:pt>
                <c:pt idx="442">
                  <c:v>71.175936724711846</c:v>
                </c:pt>
                <c:pt idx="443">
                  <c:v>72.134919964094536</c:v>
                </c:pt>
                <c:pt idx="444">
                  <c:v>73.096689688260099</c:v>
                </c:pt>
                <c:pt idx="445">
                  <c:v>74.061149721037395</c:v>
                </c:pt>
                <c:pt idx="446">
                  <c:v>75.028203617226936</c:v>
                </c:pt>
                <c:pt idx="447">
                  <c:v>75.997754672245009</c:v>
                </c:pt>
                <c:pt idx="448">
                  <c:v>76.969705931794138</c:v>
                </c:pt>
                <c:pt idx="449">
                  <c:v>77.943960201558141</c:v>
                </c:pt>
                <c:pt idx="450">
                  <c:v>78.920420056922026</c:v>
                </c:pt>
                <c:pt idx="451">
                  <c:v>79.898987852713958</c:v>
                </c:pt>
                <c:pt idx="452">
                  <c:v>80.879565732969837</c:v>
                </c:pt>
                <c:pt idx="453">
                  <c:v>81.862055640718864</c:v>
                </c:pt>
                <c:pt idx="454">
                  <c:v>82.846359327788818</c:v>
                </c:pt>
                <c:pt idx="455">
                  <c:v>83.832378364631353</c:v>
                </c:pt>
                <c:pt idx="456">
                  <c:v>84.82001415016444</c:v>
                </c:pt>
                <c:pt idx="457">
                  <c:v>85.809167921632664</c:v>
                </c:pt>
                <c:pt idx="458">
                  <c:v>86.799740764482976</c:v>
                </c:pt>
                <c:pt idx="459">
                  <c:v>87.791633622256654</c:v>
                </c:pt>
                <c:pt idx="460">
                  <c:v>88.784747306494509</c:v>
                </c:pt>
                <c:pt idx="461">
                  <c:v>89.778982506655794</c:v>
                </c:pt>
                <c:pt idx="462">
                  <c:v>90.774239800048832</c:v>
                </c:pt>
                <c:pt idx="463">
                  <c:v>91.770419661773758</c:v>
                </c:pt>
                <c:pt idx="464">
                  <c:v>92.767422474674547</c:v>
                </c:pt>
                <c:pt idx="465">
                  <c:v>93.765148539300839</c:v>
                </c:pt>
                <c:pt idx="466">
                  <c:v>94.763498083876428</c:v>
                </c:pt>
                <c:pt idx="467">
                  <c:v>95.762371274280881</c:v>
                </c:pt>
                <c:pt idx="468">
                  <c:v>96.76166822402655</c:v>
                </c:pt>
                <c:pt idx="469">
                  <c:v>97.761289004251225</c:v>
                </c:pt>
                <c:pt idx="470">
                  <c:v>98.761133653709962</c:v>
                </c:pt>
                <c:pt idx="471">
                  <c:v>99.761102188770863</c:v>
                </c:pt>
                <c:pt idx="472">
                  <c:v>100.76109461341382</c:v>
                </c:pt>
                <c:pt idx="473">
                  <c:v>101.76101092922966</c:v>
                </c:pt>
                <c:pt idx="474">
                  <c:v>102.76075114542017</c:v>
                </c:pt>
                <c:pt idx="475">
                  <c:v>103.76021528879667</c:v>
                </c:pt>
                <c:pt idx="476">
                  <c:v>104.7593034137778</c:v>
                </c:pt>
                <c:pt idx="477">
                  <c:v>105.75791561238363</c:v>
                </c:pt>
                <c:pt idx="478">
                  <c:v>106.75595202422646</c:v>
                </c:pt>
                <c:pt idx="479">
                  <c:v>107.7533128464969</c:v>
                </c:pt>
                <c:pt idx="480">
                  <c:v>108.74989834394367</c:v>
                </c:pt>
                <c:pt idx="481">
                  <c:v>109.7456088588476</c:v>
                </c:pt>
                <c:pt idx="482">
                  <c:v>110.74034482098696</c:v>
                </c:pt>
                <c:pt idx="483">
                  <c:v>111.73400675759457</c:v>
                </c:pt>
                <c:pt idx="484">
                  <c:v>112.72649530330465</c:v>
                </c:pt>
                <c:pt idx="485">
                  <c:v>113.71771121008976</c:v>
                </c:pt>
                <c:pt idx="486">
                  <c:v>114.70755535718526</c:v>
                </c:pt>
                <c:pt idx="487">
                  <c:v>115.69592876100137</c:v>
                </c:pt>
                <c:pt idx="488">
                  <c:v>116.6827325850212</c:v>
                </c:pt>
                <c:pt idx="489">
                  <c:v>117.66786814968476</c:v>
                </c:pt>
                <c:pt idx="490">
                  <c:v>118.65123694225653</c:v>
                </c:pt>
                <c:pt idx="491">
                  <c:v>119.63274062667679</c:v>
                </c:pt>
                <c:pt idx="492">
                  <c:v>120.61228105339488</c:v>
                </c:pt>
                <c:pt idx="493">
                  <c:v>121.58976026918447</c:v>
                </c:pt>
                <c:pt idx="494">
                  <c:v>122.56508052693853</c:v>
                </c:pt>
                <c:pt idx="495">
                  <c:v>123.53814429544417</c:v>
                </c:pt>
                <c:pt idx="496">
                  <c:v>124.50885426913523</c:v>
                </c:pt>
                <c:pt idx="497">
                  <c:v>125.47711337782334</c:v>
                </c:pt>
                <c:pt idx="498">
                  <c:v>126.44282479640455</c:v>
                </c:pt>
                <c:pt idx="499">
                  <c:v>127.4058919545418</c:v>
                </c:pt>
                <c:pt idx="500">
                  <c:v>128.3662185463217</c:v>
                </c:pt>
                <c:pt idx="501">
                  <c:v>129.32370853988539</c:v>
                </c:pt>
                <c:pt idx="502">
                  <c:v>130.27826618703142</c:v>
                </c:pt>
                <c:pt idx="503">
                  <c:v>131.22979603279057</c:v>
                </c:pt>
                <c:pt idx="504">
                  <c:v>132.17820292497126</c:v>
                </c:pt>
                <c:pt idx="505">
                  <c:v>133.12339202367446</c:v>
                </c:pt>
                <c:pt idx="506">
                  <c:v>134.06526881077801</c:v>
                </c:pt>
                <c:pt idx="507">
                  <c:v>135.0037390993881</c:v>
                </c:pt>
                <c:pt idx="508">
                  <c:v>135.93870904325806</c:v>
                </c:pt>
                <c:pt idx="509">
                  <c:v>136.87008514617241</c:v>
                </c:pt>
                <c:pt idx="510">
                  <c:v>137.79777427129713</c:v>
                </c:pt>
                <c:pt idx="511">
                  <c:v>138.72168365049274</c:v>
                </c:pt>
                <c:pt idx="512">
                  <c:v>139.64172089359135</c:v>
                </c:pt>
                <c:pt idx="513">
                  <c:v>140.55779399763429</c:v>
                </c:pt>
                <c:pt idx="514">
                  <c:v>141.46981135607641</c:v>
                </c:pt>
                <c:pt idx="515">
                  <c:v>142.37768176794097</c:v>
                </c:pt>
                <c:pt idx="516">
                  <c:v>143.28131444694338</c:v>
                </c:pt>
                <c:pt idx="517">
                  <c:v>144.18061903056878</c:v>
                </c:pt>
                <c:pt idx="518">
                  <c:v>145.07550558910813</c:v>
                </c:pt>
                <c:pt idx="519">
                  <c:v>145.96588463465136</c:v>
                </c:pt>
                <c:pt idx="520">
                  <c:v>146.85166713003591</c:v>
                </c:pt>
                <c:pt idx="521">
                  <c:v>147.73276449775045</c:v>
                </c:pt>
                <c:pt idx="522">
                  <c:v>148.60908862879231</c:v>
                </c:pt>
                <c:pt idx="523">
                  <c:v>149.48055189147874</c:v>
                </c:pt>
                <c:pt idx="524">
                  <c:v>150.34706714020965</c:v>
                </c:pt>
                <c:pt idx="525">
                  <c:v>151.20854772418232</c:v>
                </c:pt>
                <c:pt idx="526">
                  <c:v>152.06490749605626</c:v>
                </c:pt>
                <c:pt idx="527">
                  <c:v>152.91606082056785</c:v>
                </c:pt>
                <c:pt idx="528">
                  <c:v>153.76192258309391</c:v>
                </c:pt>
                <c:pt idx="529">
                  <c:v>154.60240819816312</c:v>
                </c:pt>
                <c:pt idx="530">
                  <c:v>155.43743361791445</c:v>
                </c:pt>
                <c:pt idx="531">
                  <c:v>156.26691534050161</c:v>
                </c:pt>
                <c:pt idx="532">
                  <c:v>157.0907704184437</c:v>
                </c:pt>
                <c:pt idx="533">
                  <c:v>157.90891646691938</c:v>
                </c:pt>
                <c:pt idx="534">
                  <c:v>158.72127167200574</c:v>
                </c:pt>
                <c:pt idx="535">
                  <c:v>159.52775479885904</c:v>
                </c:pt>
                <c:pt idx="536">
                  <c:v>160.32828519983877</c:v>
                </c:pt>
                <c:pt idx="537">
                  <c:v>161.12278282257191</c:v>
                </c:pt>
                <c:pt idx="538">
                  <c:v>161.91116821795833</c:v>
                </c:pt>
                <c:pt idx="539">
                  <c:v>162.69336254811537</c:v>
                </c:pt>
                <c:pt idx="540">
                  <c:v>163.46928759426189</c:v>
                </c:pt>
                <c:pt idx="541">
                  <c:v>164.23886576453987</c:v>
                </c:pt>
                <c:pt idx="542">
                  <c:v>165.00202010177367</c:v>
                </c:pt>
                <c:pt idx="543">
                  <c:v>165.75867429116545</c:v>
                </c:pt>
                <c:pt idx="544">
                  <c:v>166.50875266792676</c:v>
                </c:pt>
                <c:pt idx="545">
                  <c:v>167.25218022484506</c:v>
                </c:pt>
                <c:pt idx="546">
                  <c:v>167.98888261978428</c:v>
                </c:pt>
                <c:pt idx="547">
                  <c:v>168.71878618311865</c:v>
                </c:pt>
                <c:pt idx="548">
                  <c:v>169.44181792510017</c:v>
                </c:pt>
                <c:pt idx="549">
                  <c:v>170.15790554315714</c:v>
                </c:pt>
                <c:pt idx="550">
                  <c:v>170.86697742912457</c:v>
                </c:pt>
                <c:pt idx="551">
                  <c:v>171.56896267640474</c:v>
                </c:pt>
                <c:pt idx="552">
                  <c:v>172.26379108705783</c:v>
                </c:pt>
                <c:pt idx="553">
                  <c:v>172.9513931788218</c:v>
                </c:pt>
                <c:pt idx="554">
                  <c:v>173.63170019206055</c:v>
                </c:pt>
                <c:pt idx="555">
                  <c:v>174.30464409663966</c:v>
                </c:pt>
                <c:pt idx="556">
                  <c:v>174.97015759872943</c:v>
                </c:pt>
                <c:pt idx="557">
                  <c:v>175.62817414753422</c:v>
                </c:pt>
                <c:pt idx="558">
                  <c:v>176.27862794194689</c:v>
                </c:pt>
                <c:pt idx="559">
                  <c:v>176.92145393713133</c:v>
                </c:pt>
                <c:pt idx="560">
                  <c:v>177.5565878510231</c:v>
                </c:pt>
                <c:pt idx="561">
                  <c:v>178.18396617076002</c:v>
                </c:pt>
                <c:pt idx="562">
                  <c:v>178.80352615903291</c:v>
                </c:pt>
                <c:pt idx="563">
                  <c:v>179.41520586035926</c:v>
                </c:pt>
                <c:pt idx="564">
                  <c:v>180.0189441072788</c:v>
                </c:pt>
                <c:pt idx="565">
                  <c:v>180.61468052646978</c:v>
                </c:pt>
                <c:pt idx="566">
                  <c:v>181.20235554478677</c:v>
                </c:pt>
                <c:pt idx="567">
                  <c:v>181.78191039521772</c:v>
                </c:pt>
                <c:pt idx="568">
                  <c:v>182.35328712276055</c:v>
                </c:pt>
                <c:pt idx="569">
                  <c:v>182.91642859021854</c:v>
                </c:pt>
                <c:pt idx="570">
                  <c:v>183.47127848391432</c:v>
                </c:pt>
                <c:pt idx="571">
                  <c:v>184.01778131932087</c:v>
                </c:pt>
                <c:pt idx="572">
                  <c:v>184.55588244661013</c:v>
                </c:pt>
                <c:pt idx="573">
                  <c:v>185.08552805611765</c:v>
                </c:pt>
                <c:pt idx="574">
                  <c:v>185.60666518372398</c:v>
                </c:pt>
                <c:pt idx="575">
                  <c:v>186.11924171615055</c:v>
                </c:pt>
                <c:pt idx="576">
                  <c:v>186.62320639617133</c:v>
                </c:pt>
                <c:pt idx="577">
                  <c:v>187.11850882773825</c:v>
                </c:pt>
                <c:pt idx="578">
                  <c:v>187.60509948102091</c:v>
                </c:pt>
                <c:pt idx="579">
                  <c:v>188.08292969735948</c:v>
                </c:pt>
                <c:pt idx="580">
                  <c:v>188.55195169413048</c:v>
                </c:pt>
                <c:pt idx="581">
                  <c:v>189.01211856952517</c:v>
                </c:pt>
                <c:pt idx="582">
                  <c:v>189.46338430723941</c:v>
                </c:pt>
                <c:pt idx="583">
                  <c:v>189.90570378107546</c:v>
                </c:pt>
                <c:pt idx="584">
                  <c:v>190.3390327594546</c:v>
                </c:pt>
                <c:pt idx="585">
                  <c:v>190.76332790984009</c:v>
                </c:pt>
                <c:pt idx="586">
                  <c:v>191.17854680307042</c:v>
                </c:pt>
                <c:pt idx="587">
                  <c:v>191.5846479176023</c:v>
                </c:pt>
                <c:pt idx="588">
                  <c:v>191.98159064366274</c:v>
                </c:pt>
                <c:pt idx="589">
                  <c:v>192.36933528730987</c:v>
                </c:pt>
                <c:pt idx="590">
                  <c:v>192.74784307440245</c:v>
                </c:pt>
                <c:pt idx="591">
                  <c:v>193.11707615447722</c:v>
                </c:pt>
                <c:pt idx="592">
                  <c:v>193.47699760453384</c:v>
                </c:pt>
                <c:pt idx="593">
                  <c:v>193.82757143272724</c:v>
                </c:pt>
                <c:pt idx="594">
                  <c:v>194.16876258196675</c:v>
                </c:pt>
                <c:pt idx="595">
                  <c:v>194.50053693342176</c:v>
                </c:pt>
                <c:pt idx="596">
                  <c:v>194.82286130993361</c:v>
                </c:pt>
                <c:pt idx="597">
                  <c:v>195.1357034793333</c:v>
                </c:pt>
                <c:pt idx="598">
                  <c:v>195.43903215766449</c:v>
                </c:pt>
                <c:pt idx="599">
                  <c:v>195.73281701231221</c:v>
                </c:pt>
                <c:pt idx="600">
                  <c:v>196.01702866503575</c:v>
                </c:pt>
                <c:pt idx="601">
                  <c:v>196.29163869490674</c:v>
                </c:pt>
                <c:pt idx="602">
                  <c:v>196.556619641151</c:v>
                </c:pt>
                <c:pt idx="603">
                  <c:v>196.8119450058947</c:v>
                </c:pt>
                <c:pt idx="604">
                  <c:v>197.0575892568142</c:v>
                </c:pt>
                <c:pt idx="605">
                  <c:v>197.2935278296888</c:v>
                </c:pt>
                <c:pt idx="606">
                  <c:v>197.5197371308584</c:v>
                </c:pt>
                <c:pt idx="607">
                  <c:v>197.73619453958105</c:v>
                </c:pt>
                <c:pt idx="608">
                  <c:v>197.94287841029632</c:v>
                </c:pt>
                <c:pt idx="609">
                  <c:v>198.13976807478934</c:v>
                </c:pt>
                <c:pt idx="610">
                  <c:v>198.32684384425772</c:v>
                </c:pt>
                <c:pt idx="611">
                  <c:v>198.50408701128049</c:v>
                </c:pt>
                <c:pt idx="612">
                  <c:v>198.67147985168856</c:v>
                </c:pt>
                <c:pt idx="613">
                  <c:v>198.82900562633745</c:v>
                </c:pt>
                <c:pt idx="614">
                  <c:v>198.97664858278091</c:v>
                </c:pt>
                <c:pt idx="615">
                  <c:v>199.11439395684636</c:v>
                </c:pt>
                <c:pt idx="616">
                  <c:v>199.24222797411119</c:v>
                </c:pt>
                <c:pt idx="617">
                  <c:v>199.36013785128017</c:v>
                </c:pt>
                <c:pt idx="618">
                  <c:v>199.46811179746391</c:v>
                </c:pt>
                <c:pt idx="619">
                  <c:v>199.56613901535766</c:v>
                </c:pt>
                <c:pt idx="620">
                  <c:v>199.65420970232142</c:v>
                </c:pt>
                <c:pt idx="621">
                  <c:v>199.73231505135982</c:v>
                </c:pt>
                <c:pt idx="622">
                  <c:v>199.8004472520031</c:v>
                </c:pt>
                <c:pt idx="623">
                  <c:v>199.85859949108792</c:v>
                </c:pt>
                <c:pt idx="624">
                  <c:v>199.90676595343888</c:v>
                </c:pt>
                <c:pt idx="625">
                  <c:v>199.94494182244981</c:v>
                </c:pt>
                <c:pt idx="626">
                  <c:v>199.97312328056569</c:v>
                </c:pt>
                <c:pt idx="627">
                  <c:v>199.99130750966418</c:v>
                </c:pt>
                <c:pt idx="628">
                  <c:v>199.99949269133751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CB-4781-98FD-AD41EFCC9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366944"/>
        <c:axId val="138796096"/>
      </c:lineChart>
      <c:catAx>
        <c:axId val="145366944"/>
        <c:scaling>
          <c:orientation val="minMax"/>
        </c:scaling>
        <c:delete val="1"/>
        <c:axPos val="b"/>
        <c:majorTickMark val="none"/>
        <c:minorTickMark val="none"/>
        <c:tickLblPos val="nextTo"/>
        <c:crossAx val="138796096"/>
        <c:crosses val="autoZero"/>
        <c:auto val="1"/>
        <c:lblAlgn val="ctr"/>
        <c:lblOffset val="100"/>
        <c:noMultiLvlLbl val="0"/>
      </c:catAx>
      <c:valAx>
        <c:axId val="13879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36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Sheet1!$A$3:$XE$3</c:f>
              <c:numCache>
                <c:formatCode>General</c:formatCode>
                <c:ptCount val="629"/>
                <c:pt idx="0">
                  <c:v>200</c:v>
                </c:pt>
                <c:pt idx="1">
                  <c:v>201.99996666683333</c:v>
                </c:pt>
                <c:pt idx="2">
                  <c:v>203.99973333866663</c:v>
                </c:pt>
                <c:pt idx="3">
                  <c:v>205.99910004049914</c:v>
                </c:pt>
                <c:pt idx="4">
                  <c:v>207.99786683732682</c:v>
                </c:pt>
                <c:pt idx="5">
                  <c:v>209.99583385413567</c:v>
                </c:pt>
                <c:pt idx="6">
                  <c:v>211.99280129588891</c:v>
                </c:pt>
                <c:pt idx="7">
                  <c:v>213.98856946750655</c:v>
                </c:pt>
                <c:pt idx="8">
                  <c:v>215.98293879383453</c:v>
                </c:pt>
                <c:pt idx="9">
                  <c:v>217.97570983960222</c:v>
                </c:pt>
                <c:pt idx="10">
                  <c:v>219.96668332936562</c:v>
                </c:pt>
                <c:pt idx="11">
                  <c:v>221.95566016743496</c:v>
                </c:pt>
                <c:pt idx="12">
                  <c:v>223.94244145778387</c:v>
                </c:pt>
                <c:pt idx="13">
                  <c:v>225.92682852393898</c:v>
                </c:pt>
                <c:pt idx="14">
                  <c:v>227.90862292884731</c:v>
                </c:pt>
                <c:pt idx="15">
                  <c:v>229.88762649471985</c:v>
                </c:pt>
                <c:pt idx="16">
                  <c:v>231.86364132284919</c:v>
                </c:pt>
                <c:pt idx="17">
                  <c:v>233.83646981339922</c:v>
                </c:pt>
                <c:pt idx="18">
                  <c:v>235.80591468516485</c:v>
                </c:pt>
                <c:pt idx="19">
                  <c:v>237.77177899530011</c:v>
                </c:pt>
                <c:pt idx="20">
                  <c:v>239.73386615901225</c:v>
                </c:pt>
                <c:pt idx="21">
                  <c:v>241.69197996921991</c:v>
                </c:pt>
                <c:pt idx="22">
                  <c:v>243.64592461617386</c:v>
                </c:pt>
                <c:pt idx="23">
                  <c:v>245.59550470703769</c:v>
                </c:pt>
                <c:pt idx="24">
                  <c:v>247.54052528542692</c:v>
                </c:pt>
                <c:pt idx="25">
                  <c:v>249.48079185090458</c:v>
                </c:pt>
                <c:pt idx="26">
                  <c:v>251.41611037843103</c:v>
                </c:pt>
                <c:pt idx="27">
                  <c:v>253.34628733776623</c:v>
                </c:pt>
                <c:pt idx="28">
                  <c:v>255.27112971282276</c:v>
                </c:pt>
                <c:pt idx="29">
                  <c:v>257.1904450209671</c:v>
                </c:pt>
                <c:pt idx="30">
                  <c:v>259.10404133226791</c:v>
                </c:pt>
                <c:pt idx="31">
                  <c:v>261.01172728868869</c:v>
                </c:pt>
                <c:pt idx="32">
                  <c:v>262.91331212322353</c:v>
                </c:pt>
                <c:pt idx="33">
                  <c:v>264.80860567897366</c:v>
                </c:pt>
                <c:pt idx="34">
                  <c:v>266.69741842816291</c:v>
                </c:pt>
                <c:pt idx="35">
                  <c:v>268.57956149109026</c:v>
                </c:pt>
                <c:pt idx="36">
                  <c:v>270.454846655018</c:v>
                </c:pt>
                <c:pt idx="37">
                  <c:v>272.32308639299242</c:v>
                </c:pt>
                <c:pt idx="38">
                  <c:v>274.18409388259653</c:v>
                </c:pt>
                <c:pt idx="39">
                  <c:v>276.03768302463232</c:v>
                </c:pt>
                <c:pt idx="40">
                  <c:v>277.88366846173011</c:v>
                </c:pt>
                <c:pt idx="41">
                  <c:v>279.72186559688458</c:v>
                </c:pt>
                <c:pt idx="42">
                  <c:v>281.55209061191402</c:v>
                </c:pt>
                <c:pt idx="43">
                  <c:v>283.37416048584214</c:v>
                </c:pt>
                <c:pt idx="44">
                  <c:v>285.18789301319993</c:v>
                </c:pt>
                <c:pt idx="45">
                  <c:v>286.99310682224603</c:v>
                </c:pt>
                <c:pt idx="46">
                  <c:v>288.78962139310397</c:v>
                </c:pt>
                <c:pt idx="47">
                  <c:v>290.57725707581369</c:v>
                </c:pt>
                <c:pt idx="48">
                  <c:v>292.35583510829656</c:v>
                </c:pt>
                <c:pt idx="49">
                  <c:v>294.12517763423159</c:v>
                </c:pt>
                <c:pt idx="50">
                  <c:v>295.88510772084061</c:v>
                </c:pt>
                <c:pt idx="51">
                  <c:v>297.63544937658151</c:v>
                </c:pt>
                <c:pt idx="52">
                  <c:v>299.37602756874736</c:v>
                </c:pt>
                <c:pt idx="53">
                  <c:v>301.10666824096938</c:v>
                </c:pt>
                <c:pt idx="54">
                  <c:v>302.82719833062265</c:v>
                </c:pt>
                <c:pt idx="55">
                  <c:v>304.53744578613185</c:v>
                </c:pt>
                <c:pt idx="56">
                  <c:v>306.23723958417668</c:v>
                </c:pt>
                <c:pt idx="57">
                  <c:v>307.92640974679387</c:v>
                </c:pt>
                <c:pt idx="58">
                  <c:v>309.60478735837472</c:v>
                </c:pt>
                <c:pt idx="59">
                  <c:v>311.27220458255675</c:v>
                </c:pt>
                <c:pt idx="60">
                  <c:v>312.92849467900709</c:v>
                </c:pt>
                <c:pt idx="61">
                  <c:v>314.57349202009624</c:v>
                </c:pt>
                <c:pt idx="62">
                  <c:v>316.20703210746103</c:v>
                </c:pt>
                <c:pt idx="63">
                  <c:v>317.82895158845389</c:v>
                </c:pt>
                <c:pt idx="64">
                  <c:v>319.43908827247844</c:v>
                </c:pt>
                <c:pt idx="65">
                  <c:v>321.03728114720792</c:v>
                </c:pt>
                <c:pt idx="66">
                  <c:v>322.62337039468673</c:v>
                </c:pt>
                <c:pt idx="67">
                  <c:v>324.19719740731193</c:v>
                </c:pt>
                <c:pt idx="68">
                  <c:v>325.75860480369374</c:v>
                </c:pt>
                <c:pt idx="69">
                  <c:v>327.3074364443936</c:v>
                </c:pt>
                <c:pt idx="70">
                  <c:v>328.84353744753821</c:v>
                </c:pt>
                <c:pt idx="71">
                  <c:v>330.36675420430731</c:v>
                </c:pt>
                <c:pt idx="72">
                  <c:v>331.87693439429461</c:v>
                </c:pt>
                <c:pt idx="73">
                  <c:v>333.37392700073957</c:v>
                </c:pt>
                <c:pt idx="74">
                  <c:v>334.85758232562898</c:v>
                </c:pt>
                <c:pt idx="75">
                  <c:v>336.32775200466682</c:v>
                </c:pt>
                <c:pt idx="76">
                  <c:v>337.78428902211027</c:v>
                </c:pt>
                <c:pt idx="77">
                  <c:v>339.22704772547138</c:v>
                </c:pt>
                <c:pt idx="78">
                  <c:v>340.65588384008203</c:v>
                </c:pt>
                <c:pt idx="79">
                  <c:v>342.07065448352159</c:v>
                </c:pt>
                <c:pt idx="80">
                  <c:v>343.47121817990455</c:v>
                </c:pt>
                <c:pt idx="81">
                  <c:v>344.85743487402851</c:v>
                </c:pt>
                <c:pt idx="82">
                  <c:v>346.22916594537912</c:v>
                </c:pt>
                <c:pt idx="83">
                  <c:v>347.58627422199254</c:v>
                </c:pt>
                <c:pt idx="84">
                  <c:v>348.92862399417186</c:v>
                </c:pt>
                <c:pt idx="85">
                  <c:v>350.25608102805853</c:v>
                </c:pt>
                <c:pt idx="86">
                  <c:v>351.56851257905538</c:v>
                </c:pt>
                <c:pt idx="87">
                  <c:v>352.865787405101</c:v>
                </c:pt>
                <c:pt idx="88">
                  <c:v>354.14777577979385</c:v>
                </c:pt>
                <c:pt idx="89">
                  <c:v>355.41434950536478</c:v>
                </c:pt>
                <c:pt idx="90">
                  <c:v>356.66538192549672</c:v>
                </c:pt>
                <c:pt idx="91">
                  <c:v>357.9007479379901</c:v>
                </c:pt>
                <c:pt idx="92">
                  <c:v>359.12032400727321</c:v>
                </c:pt>
                <c:pt idx="93">
                  <c:v>360.32398817675545</c:v>
                </c:pt>
                <c:pt idx="94">
                  <c:v>361.51162008102284</c:v>
                </c:pt>
                <c:pt idx="95">
                  <c:v>362.68310095787479</c:v>
                </c:pt>
                <c:pt idx="96">
                  <c:v>363.83831366019967</c:v>
                </c:pt>
                <c:pt idx="97">
                  <c:v>364.97714266769003</c:v>
                </c:pt>
                <c:pt idx="98">
                  <c:v>366.09947409839413</c:v>
                </c:pt>
                <c:pt idx="99">
                  <c:v>367.20519572010414</c:v>
                </c:pt>
                <c:pt idx="100">
                  <c:v>368.2941969615793</c:v>
                </c:pt>
                <c:pt idx="101">
                  <c:v>369.36636892360303</c:v>
                </c:pt>
                <c:pt idx="102">
                  <c:v>370.42160438987258</c:v>
                </c:pt>
                <c:pt idx="103">
                  <c:v>371.45979783772066</c:v>
                </c:pt>
                <c:pt idx="104">
                  <c:v>372.48084544866765</c:v>
                </c:pt>
                <c:pt idx="105">
                  <c:v>373.48464511880343</c:v>
                </c:pt>
                <c:pt idx="106">
                  <c:v>374.47109646899725</c:v>
                </c:pt>
                <c:pt idx="107">
                  <c:v>375.4401008549363</c:v>
                </c:pt>
                <c:pt idx="108">
                  <c:v>376.3915613769895</c:v>
                </c:pt>
                <c:pt idx="109">
                  <c:v>377.32538288989747</c:v>
                </c:pt>
                <c:pt idx="110">
                  <c:v>378.24147201228709</c:v>
                </c:pt>
                <c:pt idx="111">
                  <c:v>379.13973713600956</c:v>
                </c:pt>
                <c:pt idx="112">
                  <c:v>380.02008843530098</c:v>
                </c:pt>
                <c:pt idx="113">
                  <c:v>380.88243787576516</c:v>
                </c:pt>
                <c:pt idx="114">
                  <c:v>381.72669922317664</c:v>
                </c:pt>
                <c:pt idx="115">
                  <c:v>382.55278805210423</c:v>
                </c:pt>
                <c:pt idx="116">
                  <c:v>383.36062175435336</c:v>
                </c:pt>
                <c:pt idx="117">
                  <c:v>384.15011954722712</c:v>
                </c:pt>
                <c:pt idx="118">
                  <c:v>384.92120248160404</c:v>
                </c:pt>
                <c:pt idx="119">
                  <c:v>385.67379344983328</c:v>
                </c:pt>
                <c:pt idx="120">
                  <c:v>386.40781719344523</c:v>
                </c:pt>
                <c:pt idx="121">
                  <c:v>387.12320031067713</c:v>
                </c:pt>
                <c:pt idx="122">
                  <c:v>387.81987126381352</c:v>
                </c:pt>
                <c:pt idx="123">
                  <c:v>388.49776038633951</c:v>
                </c:pt>
                <c:pt idx="124">
                  <c:v>389.1567998899078</c:v>
                </c:pt>
                <c:pt idx="125">
                  <c:v>389.7969238711172</c:v>
                </c:pt>
                <c:pt idx="126">
                  <c:v>390.41806831810311</c:v>
                </c:pt>
                <c:pt idx="127">
                  <c:v>391.02017111693846</c:v>
                </c:pt>
                <c:pt idx="128">
                  <c:v>391.60317205784497</c:v>
                </c:pt>
                <c:pt idx="129">
                  <c:v>392.1670128412145</c:v>
                </c:pt>
                <c:pt idx="130">
                  <c:v>392.71163708343863</c:v>
                </c:pt>
                <c:pt idx="131">
                  <c:v>393.23699032254683</c:v>
                </c:pt>
                <c:pt idx="132">
                  <c:v>393.74302002365306</c:v>
                </c:pt>
                <c:pt idx="133">
                  <c:v>394.22967558420891</c:v>
                </c:pt>
                <c:pt idx="134">
                  <c:v>394.69690833906384</c:v>
                </c:pt>
                <c:pt idx="135">
                  <c:v>395.14467156533181</c:v>
                </c:pt>
                <c:pt idx="136">
                  <c:v>395.57292048706324</c:v>
                </c:pt>
                <c:pt idx="137">
                  <c:v>395.98161227972287</c:v>
                </c:pt>
                <c:pt idx="138">
                  <c:v>396.37070607447197</c:v>
                </c:pt>
                <c:pt idx="139">
                  <c:v>396.74016296225534</c:v>
                </c:pt>
                <c:pt idx="140">
                  <c:v>397.08994599769204</c:v>
                </c:pt>
                <c:pt idx="141">
                  <c:v>397.42002020277005</c:v>
                </c:pt>
                <c:pt idx="142">
                  <c:v>397.73035257034394</c:v>
                </c:pt>
                <c:pt idx="143">
                  <c:v>398.02091206743557</c:v>
                </c:pt>
                <c:pt idx="144">
                  <c:v>398.29166963833728</c:v>
                </c:pt>
                <c:pt idx="145">
                  <c:v>398.5425982075177</c:v>
                </c:pt>
                <c:pt idx="146">
                  <c:v>398.77367268232899</c:v>
                </c:pt>
                <c:pt idx="147">
                  <c:v>398.98486995551616</c:v>
                </c:pt>
                <c:pt idx="148">
                  <c:v>399.17616890752799</c:v>
                </c:pt>
                <c:pt idx="149">
                  <c:v>399.34755040862865</c:v>
                </c:pt>
                <c:pt idx="150">
                  <c:v>399.49899732081087</c:v>
                </c:pt>
                <c:pt idx="151">
                  <c:v>399.63049449950961</c:v>
                </c:pt>
                <c:pt idx="152">
                  <c:v>399.7420287951166</c:v>
                </c:pt>
                <c:pt idx="153">
                  <c:v>399.8335890542952</c:v>
                </c:pt>
                <c:pt idx="154">
                  <c:v>399.90516612109582</c:v>
                </c:pt>
                <c:pt idx="155">
                  <c:v>399.95675283787136</c:v>
                </c:pt>
                <c:pt idx="156">
                  <c:v>399.98834404599324</c:v>
                </c:pt>
                <c:pt idx="157">
                  <c:v>399.99993658636691</c:v>
                </c:pt>
                <c:pt idx="158">
                  <c:v>399.99152929974798</c:v>
                </c:pt>
                <c:pt idx="159">
                  <c:v>399.96312302685817</c:v>
                </c:pt>
                <c:pt idx="160">
                  <c:v>399.91472060830102</c:v>
                </c:pt>
                <c:pt idx="161">
                  <c:v>399.84632688427814</c:v>
                </c:pt>
                <c:pt idx="162">
                  <c:v>399.75794869410481</c:v>
                </c:pt>
                <c:pt idx="163">
                  <c:v>399.64959487552653</c:v>
                </c:pt>
                <c:pt idx="164">
                  <c:v>399.52127626383469</c:v>
                </c:pt>
                <c:pt idx="165">
                  <c:v>399.37300569078377</c:v>
                </c:pt>
                <c:pt idx="166">
                  <c:v>399.20479798330734</c:v>
                </c:pt>
                <c:pt idx="167">
                  <c:v>399.01666996203608</c:v>
                </c:pt>
                <c:pt idx="168">
                  <c:v>398.8086404396152</c:v>
                </c:pt>
                <c:pt idx="169">
                  <c:v>398.5807302188237</c:v>
                </c:pt>
                <c:pt idx="170">
                  <c:v>398.33296209049371</c:v>
                </c:pt>
                <c:pt idx="171">
                  <c:v>398.0653608312316</c:v>
                </c:pt>
                <c:pt idx="172">
                  <c:v>397.77795320094026</c:v>
                </c:pt>
                <c:pt idx="173">
                  <c:v>397.47076794014328</c:v>
                </c:pt>
                <c:pt idx="174">
                  <c:v>397.14383576711066</c:v>
                </c:pt>
                <c:pt idx="175">
                  <c:v>396.79718937478742</c:v>
                </c:pt>
                <c:pt idx="176">
                  <c:v>396.43086342752372</c:v>
                </c:pt>
                <c:pt idx="177">
                  <c:v>396.0448945576091</c:v>
                </c:pt>
                <c:pt idx="178">
                  <c:v>395.63932136160895</c:v>
                </c:pt>
                <c:pt idx="179">
                  <c:v>395.21418439650483</c:v>
                </c:pt>
                <c:pt idx="180">
                  <c:v>394.76952617563904</c:v>
                </c:pt>
                <c:pt idx="181">
                  <c:v>394.30539116446306</c:v>
                </c:pt>
                <c:pt idx="182">
                  <c:v>393.82182577609126</c:v>
                </c:pt>
                <c:pt idx="183">
                  <c:v>393.31887836665953</c:v>
                </c:pt>
                <c:pt idx="184">
                  <c:v>392.79659923048962</c:v>
                </c:pt>
                <c:pt idx="185">
                  <c:v>392.25504059506</c:v>
                </c:pt>
                <c:pt idx="186">
                  <c:v>391.69425661578282</c:v>
                </c:pt>
                <c:pt idx="187">
                  <c:v>391.1143033705888</c:v>
                </c:pt>
                <c:pt idx="188">
                  <c:v>390.51523885431908</c:v>
                </c:pt>
                <c:pt idx="189">
                  <c:v>389.89712297292613</c:v>
                </c:pt>
                <c:pt idx="190">
                  <c:v>389.2600175374829</c:v>
                </c:pt>
                <c:pt idx="191">
                  <c:v>388.60398625800212</c:v>
                </c:pt>
                <c:pt idx="192">
                  <c:v>387.92909473706499</c:v>
                </c:pt>
                <c:pt idx="193">
                  <c:v>387.23541046326125</c:v>
                </c:pt>
                <c:pt idx="194">
                  <c:v>386.52300280444013</c:v>
                </c:pt>
                <c:pt idx="195">
                  <c:v>385.79194300077387</c:v>
                </c:pt>
                <c:pt idx="196">
                  <c:v>385.04230415763368</c:v>
                </c:pt>
                <c:pt idx="197">
                  <c:v>384.27416123827908</c:v>
                </c:pt>
                <c:pt idx="198">
                  <c:v>383.48759105636196</c:v>
                </c:pt>
                <c:pt idx="199">
                  <c:v>382.68267226824503</c:v>
                </c:pt>
                <c:pt idx="200">
                  <c:v>381.85948536513638</c:v>
                </c:pt>
                <c:pt idx="201">
                  <c:v>381.01811266504023</c:v>
                </c:pt>
                <c:pt idx="202">
                  <c:v>380.15863830452543</c:v>
                </c:pt>
                <c:pt idx="203">
                  <c:v>379.281148230312</c:v>
                </c:pt>
                <c:pt idx="204">
                  <c:v>378.38573019067593</c:v>
                </c:pt>
                <c:pt idx="205">
                  <c:v>377.4724737266751</c:v>
                </c:pt>
                <c:pt idx="206">
                  <c:v>376.54147016319484</c:v>
                </c:pt>
                <c:pt idx="207">
                  <c:v>375.5928125998156</c:v>
                </c:pt>
                <c:pt idx="208">
                  <c:v>374.62659590150326</c:v>
                </c:pt>
                <c:pt idx="209">
                  <c:v>373.64291668912256</c:v>
                </c:pt>
                <c:pt idx="210">
                  <c:v>372.64187332977474</c:v>
                </c:pt>
                <c:pt idx="211">
                  <c:v>371.62356592696176</c:v>
                </c:pt>
                <c:pt idx="212">
                  <c:v>370.58809631057522</c:v>
                </c:pt>
                <c:pt idx="213">
                  <c:v>369.53556802671397</c:v>
                </c:pt>
                <c:pt idx="214">
                  <c:v>368.46608632732909</c:v>
                </c:pt>
                <c:pt idx="215">
                  <c:v>367.37975815969958</c:v>
                </c:pt>
                <c:pt idx="216">
                  <c:v>366.27669215573661</c:v>
                </c:pt>
                <c:pt idx="217">
                  <c:v>365.1569986211216</c:v>
                </c:pt>
                <c:pt idx="218">
                  <c:v>364.02078952427485</c:v>
                </c:pt>
                <c:pt idx="219">
                  <c:v>362.86817848515921</c:v>
                </c:pt>
                <c:pt idx="220">
                  <c:v>361.69928076391801</c:v>
                </c:pt>
                <c:pt idx="221">
                  <c:v>360.51421324934944</c:v>
                </c:pt>
                <c:pt idx="222">
                  <c:v>359.31309444721728</c:v>
                </c:pt>
                <c:pt idx="223">
                  <c:v>358.09604446840092</c:v>
                </c:pt>
                <c:pt idx="224">
                  <c:v>356.86318501688396</c:v>
                </c:pt>
                <c:pt idx="225">
                  <c:v>355.61463937758424</c:v>
                </c:pt>
                <c:pt idx="226">
                  <c:v>354.35053240402522</c:v>
                </c:pt>
                <c:pt idx="227">
                  <c:v>353.07099050585072</c:v>
                </c:pt>
                <c:pt idx="228">
                  <c:v>351.77614163618443</c:v>
                </c:pt>
                <c:pt idx="229">
                  <c:v>350.46611527883414</c:v>
                </c:pt>
                <c:pt idx="230">
                  <c:v>349.14104243534405</c:v>
                </c:pt>
                <c:pt idx="231">
                  <c:v>347.80105561189418</c:v>
                </c:pt>
                <c:pt idx="232">
                  <c:v>346.44628880605029</c:v>
                </c:pt>
                <c:pt idx="233">
                  <c:v>345.0768774933639</c:v>
                </c:pt>
                <c:pt idx="234">
                  <c:v>343.69295861382523</c:v>
                </c:pt>
                <c:pt idx="235">
                  <c:v>342.29467055816883</c:v>
                </c:pt>
                <c:pt idx="236">
                  <c:v>340.88215315403522</c:v>
                </c:pt>
                <c:pt idx="237">
                  <c:v>339.45554765198756</c:v>
                </c:pt>
                <c:pt idx="238">
                  <c:v>338.01499671138731</c:v>
                </c:pt>
                <c:pt idx="239">
                  <c:v>336.56064438612793</c:v>
                </c:pt>
                <c:pt idx="240">
                  <c:v>335.09263611023016</c:v>
                </c:pt>
                <c:pt idx="241">
                  <c:v>333.61111868329817</c:v>
                </c:pt>
                <c:pt idx="242">
                  <c:v>332.11624025584013</c:v>
                </c:pt>
                <c:pt idx="243">
                  <c:v>330.60815031445293</c:v>
                </c:pt>
                <c:pt idx="244">
                  <c:v>329.08699966687414</c:v>
                </c:pt>
                <c:pt idx="245">
                  <c:v>327.5529404269007</c:v>
                </c:pt>
                <c:pt idx="246">
                  <c:v>326.00612599917844</c:v>
                </c:pt>
                <c:pt idx="247">
                  <c:v>324.4467110638609</c:v>
                </c:pt>
                <c:pt idx="248">
                  <c:v>322.87485156114235</c:v>
                </c:pt>
                <c:pt idx="249">
                  <c:v>321.29070467566294</c:v>
                </c:pt>
                <c:pt idx="250">
                  <c:v>319.6944288207913</c:v>
                </c:pt>
                <c:pt idx="251">
                  <c:v>318.08618362278258</c:v>
                </c:pt>
                <c:pt idx="252">
                  <c:v>316.4661299048164</c:v>
                </c:pt>
                <c:pt idx="253">
                  <c:v>314.83442967091452</c:v>
                </c:pt>
                <c:pt idx="254">
                  <c:v>313.19124608974056</c:v>
                </c:pt>
                <c:pt idx="255">
                  <c:v>311.53674347828337</c:v>
                </c:pt>
                <c:pt idx="256">
                  <c:v>309.87108728542535</c:v>
                </c:pt>
                <c:pt idx="257">
                  <c:v>308.19444407539771</c:v>
                </c:pt>
                <c:pt idx="258">
                  <c:v>306.50698151112425</c:v>
                </c:pt>
                <c:pt idx="259">
                  <c:v>304.80886833745524</c:v>
                </c:pt>
                <c:pt idx="260">
                  <c:v>303.10027436429283</c:v>
                </c:pt>
                <c:pt idx="261">
                  <c:v>301.3813704496107</c:v>
                </c:pt>
                <c:pt idx="262">
                  <c:v>299.65232848236769</c:v>
                </c:pt>
                <c:pt idx="263">
                  <c:v>297.91332136531992</c:v>
                </c:pt>
                <c:pt idx="264">
                  <c:v>296.16452299772965</c:v>
                </c:pt>
                <c:pt idx="265">
                  <c:v>294.40610825797654</c:v>
                </c:pt>
                <c:pt idx="266">
                  <c:v>292.63825298606901</c:v>
                </c:pt>
                <c:pt idx="267">
                  <c:v>290.86113396606129</c:v>
                </c:pt>
                <c:pt idx="268">
                  <c:v>289.0749289083742</c:v>
                </c:pt>
                <c:pt idx="269">
                  <c:v>287.27981643202526</c:v>
                </c:pt>
                <c:pt idx="270">
                  <c:v>285.47597604676594</c:v>
                </c:pt>
                <c:pt idx="271">
                  <c:v>283.66358813513182</c:v>
                </c:pt>
                <c:pt idx="272">
                  <c:v>281.84283393440347</c:v>
                </c:pt>
                <c:pt idx="273">
                  <c:v>280.01389551848388</c:v>
                </c:pt>
                <c:pt idx="274">
                  <c:v>278.17695577969045</c:v>
                </c:pt>
                <c:pt idx="275">
                  <c:v>276.33219841046633</c:v>
                </c:pt>
                <c:pt idx="276">
                  <c:v>274.47980788501116</c:v>
                </c:pt>
                <c:pt idx="277">
                  <c:v>272.61996944083364</c:v>
                </c:pt>
                <c:pt idx="278">
                  <c:v>270.75286906022859</c:v>
                </c:pt>
                <c:pt idx="279">
                  <c:v>268.87869345167803</c:v>
                </c:pt>
                <c:pt idx="280">
                  <c:v>266.99763003118102</c:v>
                </c:pt>
                <c:pt idx="281">
                  <c:v>265.109866903512</c:v>
                </c:pt>
                <c:pt idx="282">
                  <c:v>263.21559284341078</c:v>
                </c:pt>
                <c:pt idx="283">
                  <c:v>261.31499727670462</c:v>
                </c:pt>
                <c:pt idx="284">
                  <c:v>259.40827026136651</c:v>
                </c:pt>
                <c:pt idx="285">
                  <c:v>257.49560246850888</c:v>
                </c:pt>
                <c:pt idx="286">
                  <c:v>255.57718516331735</c:v>
                </c:pt>
                <c:pt idx="287">
                  <c:v>253.65321018592357</c:v>
                </c:pt>
                <c:pt idx="288">
                  <c:v>251.72386993222216</c:v>
                </c:pt>
                <c:pt idx="289">
                  <c:v>249.78935733463052</c:v>
                </c:pt>
                <c:pt idx="290">
                  <c:v>247.84986584279648</c:v>
                </c:pt>
                <c:pt idx="291">
                  <c:v>245.90558940425285</c:v>
                </c:pt>
                <c:pt idx="292">
                  <c:v>243.95672244502339</c:v>
                </c:pt>
                <c:pt idx="293">
                  <c:v>242.00345985017984</c:v>
                </c:pt>
                <c:pt idx="294">
                  <c:v>240.0459969443541</c:v>
                </c:pt>
                <c:pt idx="295">
                  <c:v>238.08452947220542</c:v>
                </c:pt>
                <c:pt idx="296">
                  <c:v>236.11925357884658</c:v>
                </c:pt>
                <c:pt idx="297">
                  <c:v>234.15036579022907</c:v>
                </c:pt>
                <c:pt idx="298">
                  <c:v>232.17806299349115</c:v>
                </c:pt>
                <c:pt idx="299">
                  <c:v>230.20254241726877</c:v>
                </c:pt>
                <c:pt idx="300">
                  <c:v>228.22400161197345</c:v>
                </c:pt>
                <c:pt idx="301">
                  <c:v>226.24263843003683</c:v>
                </c:pt>
                <c:pt idx="302">
                  <c:v>224.25865100612594</c:v>
                </c:pt>
                <c:pt idx="303">
                  <c:v>222.27223773732999</c:v>
                </c:pt>
                <c:pt idx="304">
                  <c:v>220.28359726332036</c:v>
                </c:pt>
                <c:pt idx="305">
                  <c:v>218.29292844648745</c:v>
                </c:pt>
                <c:pt idx="306">
                  <c:v>216.30043035205381</c:v>
                </c:pt>
                <c:pt idx="307">
                  <c:v>214.30630222816873</c:v>
                </c:pt>
                <c:pt idx="308">
                  <c:v>212.31074348598264</c:v>
                </c:pt>
                <c:pt idx="309">
                  <c:v>210.31395367970691</c:v>
                </c:pt>
                <c:pt idx="310">
                  <c:v>208.31613248665809</c:v>
                </c:pt>
                <c:pt idx="311">
                  <c:v>206.31747968729078</c:v>
                </c:pt>
                <c:pt idx="312">
                  <c:v>204.31819514521919</c:v>
                </c:pt>
                <c:pt idx="313">
                  <c:v>202.31847878723167</c:v>
                </c:pt>
                <c:pt idx="314">
                  <c:v>200.31853058329736</c:v>
                </c:pt>
                <c:pt idx="315">
                  <c:v>198.31855052657028</c:v>
                </c:pt>
                <c:pt idx="316">
                  <c:v>196.31873861338923</c:v>
                </c:pt>
                <c:pt idx="317">
                  <c:v>194.31929482327925</c:v>
                </c:pt>
                <c:pt idx="318">
                  <c:v>192.32041909895293</c:v>
                </c:pt>
                <c:pt idx="319">
                  <c:v>190.32231132631716</c:v>
                </c:pt>
                <c:pt idx="320">
                  <c:v>188.32517131448398</c:v>
                </c:pt>
                <c:pt idx="321">
                  <c:v>186.32919877579045</c:v>
                </c:pt>
                <c:pt idx="322">
                  <c:v>184.33459330582693</c:v>
                </c:pt>
                <c:pt idx="323">
                  <c:v>182.34155436347848</c:v>
                </c:pt>
                <c:pt idx="324">
                  <c:v>180.35028125097827</c:v>
                </c:pt>
                <c:pt idx="325">
                  <c:v>178.36097309397832</c:v>
                </c:pt>
                <c:pt idx="326">
                  <c:v>176.37382882163652</c:v>
                </c:pt>
                <c:pt idx="327">
                  <c:v>174.38904714672407</c:v>
                </c:pt>
                <c:pt idx="328">
                  <c:v>172.40682654575463</c:v>
                </c:pt>
                <c:pt idx="329">
                  <c:v>170.42736523913629</c:v>
                </c:pt>
                <c:pt idx="330">
                  <c:v>168.45086117135037</c:v>
                </c:pt>
                <c:pt idx="331">
                  <c:v>166.47751199115635</c:v>
                </c:pt>
                <c:pt idx="332">
                  <c:v>164.50751503182798</c:v>
                </c:pt>
                <c:pt idx="333">
                  <c:v>162.54106729141938</c:v>
                </c:pt>
                <c:pt idx="334">
                  <c:v>160.57836541306602</c:v>
                </c:pt>
                <c:pt idx="335">
                  <c:v>158.61960566532005</c:v>
                </c:pt>
                <c:pt idx="336">
                  <c:v>156.66498392252407</c:v>
                </c:pt>
                <c:pt idx="337">
                  <c:v>154.71469564522337</c:v>
                </c:pt>
                <c:pt idx="338">
                  <c:v>152.76893586062062</c:v>
                </c:pt>
                <c:pt idx="339">
                  <c:v>150.82789914307261</c:v>
                </c:pt>
                <c:pt idx="340">
                  <c:v>148.89177959463376</c:v>
                </c:pt>
                <c:pt idx="341">
                  <c:v>146.96077082564534</c:v>
                </c:pt>
                <c:pt idx="342">
                  <c:v>145.0350659353752</c:v>
                </c:pt>
                <c:pt idx="343">
                  <c:v>143.1148574927075</c:v>
                </c:pt>
                <c:pt idx="344">
                  <c:v>141.20033751688646</c:v>
                </c:pt>
                <c:pt idx="345">
                  <c:v>139.29169745831413</c:v>
                </c:pt>
                <c:pt idx="346">
                  <c:v>137.38912817940596</c:v>
                </c:pt>
                <c:pt idx="347">
                  <c:v>135.4928199355042</c:v>
                </c:pt>
                <c:pt idx="348">
                  <c:v>133.60296235585318</c:v>
                </c:pt>
                <c:pt idx="349">
                  <c:v>131.71974442463579</c:v>
                </c:pt>
                <c:pt idx="350">
                  <c:v>129.84335446207604</c:v>
                </c:pt>
                <c:pt idx="351">
                  <c:v>127.97398010560637</c:v>
                </c:pt>
                <c:pt idx="352">
                  <c:v>126.11180829110458</c:v>
                </c:pt>
                <c:pt idx="353">
                  <c:v>124.25702523420048</c:v>
                </c:pt>
                <c:pt idx="354">
                  <c:v>122.40981641165394</c:v>
                </c:pt>
                <c:pt idx="355">
                  <c:v>120.57036654280805</c:v>
                </c:pt>
                <c:pt idx="356">
                  <c:v>118.73885957111663</c:v>
                </c:pt>
                <c:pt idx="357">
                  <c:v>116.91547864575082</c:v>
                </c:pt>
                <c:pt idx="358">
                  <c:v>115.10040610328348</c:v>
                </c:pt>
                <c:pt idx="359">
                  <c:v>113.29382344945645</c:v>
                </c:pt>
                <c:pt idx="360">
                  <c:v>111.49591134102951</c:v>
                </c:pt>
                <c:pt idx="361">
                  <c:v>109.70684956771537</c:v>
                </c:pt>
                <c:pt idx="362">
                  <c:v>107.92681703420034</c:v>
                </c:pt>
                <c:pt idx="363">
                  <c:v>106.15599174225457</c:v>
                </c:pt>
                <c:pt idx="364">
                  <c:v>104.39455077293142</c:v>
                </c:pt>
                <c:pt idx="365">
                  <c:v>102.64267026886013</c:v>
                </c:pt>
                <c:pt idx="366">
                  <c:v>100.90052541663101</c:v>
                </c:pt>
                <c:pt idx="367">
                  <c:v>99.168290429277704</c:v>
                </c:pt>
                <c:pt idx="368">
                  <c:v>97.446138528855244</c:v>
                </c:pt>
                <c:pt idx="369">
                  <c:v>95.734241929118696</c:v>
                </c:pt>
                <c:pt idx="370">
                  <c:v>94.032771818301313</c:v>
                </c:pt>
                <c:pt idx="371">
                  <c:v>92.341898341996469</c:v>
                </c:pt>
                <c:pt idx="372">
                  <c:v>90.661790586142558</c:v>
                </c:pt>
                <c:pt idx="373">
                  <c:v>88.992616560115238</c:v>
                </c:pt>
                <c:pt idx="374">
                  <c:v>87.334543179925987</c:v>
                </c:pt>
                <c:pt idx="375">
                  <c:v>85.687736251531248</c:v>
                </c:pt>
                <c:pt idx="376">
                  <c:v>84.052360454251442</c:v>
                </c:pt>
                <c:pt idx="377">
                  <c:v>82.428579324303456</c:v>
                </c:pt>
                <c:pt idx="378">
                  <c:v>80.816555238447222</c:v>
                </c:pt>
                <c:pt idx="379">
                  <c:v>79.21644939774788</c:v>
                </c:pt>
                <c:pt idx="380">
                  <c:v>77.628421811456221</c:v>
                </c:pt>
                <c:pt idx="381">
                  <c:v>76.052631281007336</c:v>
                </c:pt>
                <c:pt idx="382">
                  <c:v>74.489235384141338</c:v>
                </c:pt>
                <c:pt idx="383">
                  <c:v>72.93839045914487</c:v>
                </c:pt>
                <c:pt idx="384">
                  <c:v>71.400251589218243</c:v>
                </c:pt>
                <c:pt idx="385">
                  <c:v>69.874972586966521</c:v>
                </c:pt>
                <c:pt idx="386">
                  <c:v>68.362705979019012</c:v>
                </c:pt>
                <c:pt idx="387">
                  <c:v>66.863602990776172</c:v>
                </c:pt>
                <c:pt idx="388">
                  <c:v>65.377813531287671</c:v>
                </c:pt>
                <c:pt idx="389">
                  <c:v>63.905486178261185</c:v>
                </c:pt>
                <c:pt idx="390">
                  <c:v>62.446768163205235</c:v>
                </c:pt>
                <c:pt idx="391">
                  <c:v>61.001805356705603</c:v>
                </c:pt>
                <c:pt idx="392">
                  <c:v>59.570742253838915</c:v>
                </c:pt>
                <c:pt idx="393">
                  <c:v>58.153721959722759</c:v>
                </c:pt>
                <c:pt idx="394">
                  <c:v>56.750886175205892</c:v>
                </c:pt>
                <c:pt idx="395">
                  <c:v>55.362375182697576</c:v>
                </c:pt>
                <c:pt idx="396">
                  <c:v>53.988327832140101</c:v>
                </c:pt>
                <c:pt idx="397">
                  <c:v>52.628881527123326</c:v>
                </c:pt>
                <c:pt idx="398">
                  <c:v>51.284172211145062</c:v>
                </c:pt>
                <c:pt idx="399">
                  <c:v>49.954334354016197</c:v>
                </c:pt>
                <c:pt idx="400">
                  <c:v>48.639500938414358</c:v>
                </c:pt>
                <c:pt idx="401">
                  <c:v>47.339803446585336</c:v>
                </c:pt>
                <c:pt idx="402">
                  <c:v>46.055371847195232</c:v>
                </c:pt>
                <c:pt idx="403">
                  <c:v>44.786334582333552</c:v>
                </c:pt>
                <c:pt idx="404">
                  <c:v>43.532818554669433</c:v>
                </c:pt>
                <c:pt idx="405">
                  <c:v>42.294949114760982</c:v>
                </c:pt>
                <c:pt idx="406">
                  <c:v>41.07285004852065</c:v>
                </c:pt>
                <c:pt idx="407">
                  <c:v>39.866643564836465</c:v>
                </c:pt>
                <c:pt idx="408">
                  <c:v>38.676450283351897</c:v>
                </c:pt>
                <c:pt idx="409">
                  <c:v>37.502389222403139</c:v>
                </c:pt>
                <c:pt idx="410">
                  <c:v>36.344577787117942</c:v>
                </c:pt>
                <c:pt idx="411">
                  <c:v>35.203131757674839</c:v>
                </c:pt>
                <c:pt idx="412">
                  <c:v>34.078165277725816</c:v>
                </c:pt>
                <c:pt idx="413">
                  <c:v>32.969790842981297</c:v>
                </c:pt>
                <c:pt idx="414">
                  <c:v>31.878119289961091</c:v>
                </c:pt>
                <c:pt idx="415">
                  <c:v>30.803259784910693</c:v>
                </c:pt>
                <c:pt idx="416">
                  <c:v>29.7453198128851</c:v>
                </c:pt>
                <c:pt idx="417">
                  <c:v>28.704405166999777</c:v>
                </c:pt>
                <c:pt idx="418">
                  <c:v>27.680619937851901</c:v>
                </c:pt>
                <c:pt idx="419">
                  <c:v>26.674066503111135</c:v>
                </c:pt>
                <c:pt idx="420">
                  <c:v>25.684845517282355</c:v>
                </c:pt>
                <c:pt idx="421">
                  <c:v>24.713055901639734</c:v>
                </c:pt>
                <c:pt idx="422">
                  <c:v>23.758794834334935</c:v>
                </c:pt>
                <c:pt idx="423">
                  <c:v>22.822157740679472</c:v>
                </c:pt>
                <c:pt idx="424">
                  <c:v>21.903238283602292</c:v>
                </c:pt>
                <c:pt idx="425">
                  <c:v>21.002128354283286</c:v>
                </c:pt>
                <c:pt idx="426">
                  <c:v>20.118918062964468</c:v>
                </c:pt>
                <c:pt idx="427">
                  <c:v>19.253695729938926</c:v>
                </c:pt>
                <c:pt idx="428">
                  <c:v>18.406547876718918</c:v>
                </c:pt>
                <c:pt idx="429">
                  <c:v>17.577559217383936</c:v>
                </c:pt>
                <c:pt idx="430">
                  <c:v>16.766812650109017</c:v>
                </c:pt>
                <c:pt idx="431">
                  <c:v>15.974389248875269</c:v>
                </c:pt>
                <c:pt idx="432">
                  <c:v>15.200368255362406</c:v>
                </c:pt>
                <c:pt idx="433">
                  <c:v>14.444827071024889</c:v>
                </c:pt>
                <c:pt idx="434">
                  <c:v>13.707841249351503</c:v>
                </c:pt>
                <c:pt idx="435">
                  <c:v>12.989484488310183</c:v>
                </c:pt>
                <c:pt idx="436">
                  <c:v>12.289828622978433</c:v>
                </c:pt>
                <c:pt idx="437">
                  <c:v>11.608943618359802</c:v>
                </c:pt>
                <c:pt idx="438">
                  <c:v>10.946897562387335</c:v>
                </c:pt>
                <c:pt idx="439">
                  <c:v>10.303756659114867</c:v>
                </c:pt>
                <c:pt idx="440">
                  <c:v>9.6795852220967902</c:v>
                </c:pt>
                <c:pt idx="441">
                  <c:v>9.0744456679567236</c:v>
                </c:pt>
                <c:pt idx="442">
                  <c:v>8.4883985101457711</c:v>
                </c:pt>
                <c:pt idx="443">
                  <c:v>7.9215023528913378</c:v>
                </c:pt>
                <c:pt idx="444">
                  <c:v>7.3738138853366593</c:v>
                </c:pt>
                <c:pt idx="445">
                  <c:v>6.845387875872234</c:v>
                </c:pt>
                <c:pt idx="446">
                  <c:v>6.3362771666585616</c:v>
                </c:pt>
                <c:pt idx="447">
                  <c:v>5.8465326683423484</c:v>
                </c:pt>
                <c:pt idx="448">
                  <c:v>5.3762033549652131</c:v>
                </c:pt>
                <c:pt idx="449">
                  <c:v>4.9253362590667109</c:v>
                </c:pt>
                <c:pt idx="450">
                  <c:v>4.4939764669805982</c:v>
                </c:pt>
                <c:pt idx="451">
                  <c:v>4.0821671143266371</c:v>
                </c:pt>
                <c:pt idx="452">
                  <c:v>3.6899493816969198</c:v>
                </c:pt>
                <c:pt idx="453">
                  <c:v>3.317362490537846</c:v>
                </c:pt>
                <c:pt idx="454">
                  <c:v>2.9644436992280987</c:v>
                </c:pt>
                <c:pt idx="455">
                  <c:v>2.6312282993526992</c:v>
                </c:pt>
                <c:pt idx="456">
                  <c:v>2.3177496121739125</c:v>
                </c:pt>
                <c:pt idx="457">
                  <c:v>2.024038985299228</c:v>
                </c:pt>
                <c:pt idx="458">
                  <c:v>1.7501257895466154</c:v>
                </c:pt>
                <c:pt idx="459">
                  <c:v>1.4960374160073684</c:v>
                </c:pt>
                <c:pt idx="460">
                  <c:v>1.2617992733071048</c:v>
                </c:pt>
                <c:pt idx="461">
                  <c:v>1.047434785064894</c:v>
                </c:pt>
                <c:pt idx="462">
                  <c:v>0.8529653875509382</c:v>
                </c:pt>
                <c:pt idx="463">
                  <c:v>0.67841052754289422</c:v>
                </c:pt>
                <c:pt idx="464">
                  <c:v>0.52378766038134472</c:v>
                </c:pt>
                <c:pt idx="465">
                  <c:v>0.38911224822410873</c:v>
                </c:pt>
                <c:pt idx="466">
                  <c:v>0.27439775850032788</c:v>
                </c:pt>
                <c:pt idx="467">
                  <c:v>0.17965566256313537</c:v>
                </c:pt>
                <c:pt idx="468">
                  <c:v>0.10489543454326622</c:v>
                </c:pt>
                <c:pt idx="469">
                  <c:v>5.012455040125019E-2</c:v>
                </c:pt>
                <c:pt idx="470">
                  <c:v>1.5348487179863923E-2</c:v>
                </c:pt>
                <c:pt idx="471">
                  <c:v>5.7072245641620611E-4</c:v>
                </c:pt>
                <c:pt idx="472">
                  <c:v>5.792733995093613E-3</c:v>
                </c:pt>
                <c:pt idx="473">
                  <c:v>3.1013999599082354E-2</c:v>
                </c:pt>
                <c:pt idx="474">
                  <c:v>7.6231997162864218E-2</c:v>
                </c:pt>
                <c:pt idx="475">
                  <c:v>0.14144220492434556</c:v>
                </c:pt>
                <c:pt idx="476">
                  <c:v>0.22663810191707512</c:v>
                </c:pt>
                <c:pt idx="477">
                  <c:v>0.33181116862238014</c:v>
                </c:pt>
                <c:pt idx="478">
                  <c:v>0.45695088782119342</c:v>
                </c:pt>
                <c:pt idx="479">
                  <c:v>0.60204474564594079</c:v>
                </c:pt>
                <c:pt idx="480">
                  <c:v>0.76707823283169319</c:v>
                </c:pt>
                <c:pt idx="481">
                  <c:v>0.95203484616729384</c:v>
                </c:pt>
                <c:pt idx="482">
                  <c:v>1.1568960901455227</c:v>
                </c:pt>
                <c:pt idx="483">
                  <c:v>1.3816414788126963</c:v>
                </c:pt>
                <c:pt idx="484">
                  <c:v>1.6262485378172187</c:v>
                </c:pt>
                <c:pt idx="485">
                  <c:v>1.8906928066570856</c:v>
                </c:pt>
                <c:pt idx="486">
                  <c:v>2.1749478411257428</c:v>
                </c:pt>
                <c:pt idx="487">
                  <c:v>2.4789852159566408</c:v>
                </c:pt>
                <c:pt idx="488">
                  <c:v>2.8027745276656333</c:v>
                </c:pt>
                <c:pt idx="489">
                  <c:v>3.1462833975913611</c:v>
                </c:pt>
                <c:pt idx="490">
                  <c:v>3.5094774751331101</c:v>
                </c:pt>
                <c:pt idx="491">
                  <c:v>3.8923204411858308</c:v>
                </c:pt>
                <c:pt idx="492">
                  <c:v>4.2947740117718922</c:v>
                </c:pt>
                <c:pt idx="493">
                  <c:v>4.7167979418696291</c:v>
                </c:pt>
                <c:pt idx="494">
                  <c:v>5.1583500294376847</c:v>
                </c:pt>
                <c:pt idx="495">
                  <c:v>5.6193861196354078</c:v>
                </c:pt>
                <c:pt idx="496">
                  <c:v>6.0998601092377669</c:v>
                </c:pt>
                <c:pt idx="497">
                  <c:v>6.5997239512462897</c:v>
                </c:pt>
                <c:pt idx="498">
                  <c:v>7.1189276596933269</c:v>
                </c:pt>
                <c:pt idx="499">
                  <c:v>7.6574193146407765</c:v>
                </c:pt>
                <c:pt idx="500">
                  <c:v>8.2151450673717648</c:v>
                </c:pt>
                <c:pt idx="501">
                  <c:v>8.7920491457757919</c:v>
                </c:pt>
                <c:pt idx="502">
                  <c:v>9.3880738599258677</c:v>
                </c:pt>
                <c:pt idx="503">
                  <c:v>10.003159607847181</c:v>
                </c:pt>
                <c:pt idx="504">
                  <c:v>10.637244881477585</c:v>
                </c:pt>
                <c:pt idx="505">
                  <c:v>11.29026627281803</c:v>
                </c:pt>
                <c:pt idx="506">
                  <c:v>11.962158480273587</c:v>
                </c:pt>
                <c:pt idx="507">
                  <c:v>12.652854315183447</c:v>
                </c:pt>
                <c:pt idx="508">
                  <c:v>13.362284708539761</c:v>
                </c:pt>
                <c:pt idx="509">
                  <c:v>14.090378717894254</c:v>
                </c:pt>
                <c:pt idx="510">
                  <c:v>14.837063534452767</c:v>
                </c:pt>
                <c:pt idx="511">
                  <c:v>15.602264490355907</c:v>
                </c:pt>
                <c:pt idx="512">
                  <c:v>16.385905066145824</c:v>
                </c:pt>
                <c:pt idx="513">
                  <c:v>17.187906898417026</c:v>
                </c:pt>
                <c:pt idx="514">
                  <c:v>18.008189787656249</c:v>
                </c:pt>
                <c:pt idx="515">
                  <c:v>18.846671706257382</c:v>
                </c:pt>
                <c:pt idx="516">
                  <c:v>19.703268806727266</c:v>
                </c:pt>
                <c:pt idx="517">
                  <c:v>20.577895430069788</c:v>
                </c:pt>
                <c:pt idx="518">
                  <c:v>21.470464114351302</c:v>
                </c:pt>
                <c:pt idx="519">
                  <c:v>22.380885603447268</c:v>
                </c:pt>
                <c:pt idx="520">
                  <c:v>23.309068855967439</c:v>
                </c:pt>
                <c:pt idx="521">
                  <c:v>24.254921054360153</c:v>
                </c:pt>
                <c:pt idx="522">
                  <c:v>25.218347614193618</c:v>
                </c:pt>
                <c:pt idx="523">
                  <c:v>26.199252193614768</c:v>
                </c:pt>
                <c:pt idx="524">
                  <c:v>27.197536702983058</c:v>
                </c:pt>
                <c:pt idx="525">
                  <c:v>28.213101314679506</c:v>
                </c:pt>
                <c:pt idx="526">
                  <c:v>29.245844473089278</c:v>
                </c:pt>
                <c:pt idx="527">
                  <c:v>30.295662904757023</c:v>
                </c:pt>
                <c:pt idx="528">
                  <c:v>31.362451628714467</c:v>
                </c:pt>
                <c:pt idx="529">
                  <c:v>32.4461039669782</c:v>
                </c:pt>
                <c:pt idx="530">
                  <c:v>33.546511555217563</c:v>
                </c:pt>
                <c:pt idx="531">
                  <c:v>34.663564353590544</c:v>
                </c:pt>
                <c:pt idx="532">
                  <c:v>35.797150657748261</c:v>
                </c:pt>
                <c:pt idx="533">
                  <c:v>36.947157110004923</c:v>
                </c:pt>
                <c:pt idx="534">
                  <c:v>38.1134687106738</c:v>
                </c:pt>
                <c:pt idx="535">
                  <c:v>39.295968829566505</c:v>
                </c:pt>
                <c:pt idx="536">
                  <c:v>40.494539217656694</c:v>
                </c:pt>
                <c:pt idx="537">
                  <c:v>41.709060018904296</c:v>
                </c:pt>
                <c:pt idx="538">
                  <c:v>42.939409782241455</c:v>
                </c:pt>
                <c:pt idx="539">
                  <c:v>44.185465473716903</c:v>
                </c:pt>
                <c:pt idx="540">
                  <c:v>45.44710248879997</c:v>
                </c:pt>
                <c:pt idx="541">
                  <c:v>46.724194664840496</c:v>
                </c:pt>
                <c:pt idx="542">
                  <c:v>48.016614293685251</c:v>
                </c:pt>
                <c:pt idx="543">
                  <c:v>49.324232134448124</c:v>
                </c:pt>
                <c:pt idx="544">
                  <c:v>50.646917426434811</c:v>
                </c:pt>
                <c:pt idx="545">
                  <c:v>51.984537902218364</c:v>
                </c:pt>
                <c:pt idx="546">
                  <c:v>53.336959800866026</c:v>
                </c:pt>
                <c:pt idx="547">
                  <c:v>54.704047881314693</c:v>
                </c:pt>
                <c:pt idx="548">
                  <c:v>56.085665435895663</c:v>
                </c:pt>
                <c:pt idx="549">
                  <c:v>57.481674304004827</c:v>
                </c:pt>
                <c:pt idx="550">
                  <c:v>58.891934885918715</c:v>
                </c:pt>
                <c:pt idx="551">
                  <c:v>60.316306156754507</c:v>
                </c:pt>
                <c:pt idx="552">
                  <c:v>61.75464568057177</c:v>
                </c:pt>
                <c:pt idx="553">
                  <c:v>63.206809624616881</c:v>
                </c:pt>
                <c:pt idx="554">
                  <c:v>64.672652773705607</c:v>
                </c:pt>
                <c:pt idx="555">
                  <c:v>66.152028544744695</c:v>
                </c:pt>
                <c:pt idx="556">
                  <c:v>67.64478900138954</c:v>
                </c:pt>
                <c:pt idx="557">
                  <c:v>69.150784868838628</c:v>
                </c:pt>
                <c:pt idx="558">
                  <c:v>70.669865548758679</c:v>
                </c:pt>
                <c:pt idx="559">
                  <c:v>72.201879134350605</c:v>
                </c:pt>
                <c:pt idx="560">
                  <c:v>73.746672425531145</c:v>
                </c:pt>
                <c:pt idx="561">
                  <c:v>75.304090944258235</c:v>
                </c:pt>
                <c:pt idx="562">
                  <c:v>76.873978949977968</c:v>
                </c:pt>
                <c:pt idx="563">
                  <c:v>78.456179455198054</c:v>
                </c:pt>
                <c:pt idx="564">
                  <c:v>80.050534241186554</c:v>
                </c:pt>
                <c:pt idx="565">
                  <c:v>81.656883873793262</c:v>
                </c:pt>
                <c:pt idx="566">
                  <c:v>83.275067719393633</c:v>
                </c:pt>
                <c:pt idx="567">
                  <c:v>84.904923960951635</c:v>
                </c:pt>
                <c:pt idx="568">
                  <c:v>86.546289614201427</c:v>
                </c:pt>
                <c:pt idx="569">
                  <c:v>88.199000543945232</c:v>
                </c:pt>
                <c:pt idx="570">
                  <c:v>89.862891480467439</c:v>
                </c:pt>
                <c:pt idx="571">
                  <c:v>91.537796036060982</c:v>
                </c:pt>
                <c:pt idx="572">
                  <c:v>93.223546721666196</c:v>
                </c:pt>
                <c:pt idx="573">
                  <c:v>94.919974963619012</c:v>
                </c:pt>
                <c:pt idx="574">
                  <c:v>96.626911120509078</c:v>
                </c:pt>
                <c:pt idx="575">
                  <c:v>98.344184500143129</c:v>
                </c:pt>
                <c:pt idx="576">
                  <c:v>100.07162337661428</c:v>
                </c:pt>
                <c:pt idx="577">
                  <c:v>101.80905500747454</c:v>
                </c:pt>
                <c:pt idx="578">
                  <c:v>103.5563056510084</c:v>
                </c:pt>
                <c:pt idx="579">
                  <c:v>105.31320058360767</c:v>
                </c:pt>
                <c:pt idx="580">
                  <c:v>107.07956411724318</c:v>
                </c:pt>
                <c:pt idx="581">
                  <c:v>108.85521961703368</c:v>
                </c:pt>
                <c:pt idx="582">
                  <c:v>110.63998951890859</c:v>
                </c:pt>
                <c:pt idx="583">
                  <c:v>112.43369534736519</c:v>
                </c:pt>
                <c:pt idx="584">
                  <c:v>114.23615773331537</c:v>
                </c:pt>
                <c:pt idx="585">
                  <c:v>116.04719643202274</c:v>
                </c:pt>
                <c:pt idx="586">
                  <c:v>117.86663034112632</c:v>
                </c:pt>
                <c:pt idx="587">
                  <c:v>119.69427751875155</c:v>
                </c:pt>
                <c:pt idx="588">
                  <c:v>121.52995520170367</c:v>
                </c:pt>
                <c:pt idx="589">
                  <c:v>123.37347982374432</c:v>
                </c:pt>
                <c:pt idx="590">
                  <c:v>125.22466703394718</c:v>
                </c:pt>
                <c:pt idx="591">
                  <c:v>127.08333171513411</c:v>
                </c:pt>
                <c:pt idx="592">
                  <c:v>128.9492880023858</c:v>
                </c:pt>
                <c:pt idx="593">
                  <c:v>130.82234930162872</c:v>
                </c:pt>
                <c:pt idx="594">
                  <c:v>132.70232830829349</c:v>
                </c:pt>
                <c:pt idx="595">
                  <c:v>134.58903702604619</c:v>
                </c:pt>
                <c:pt idx="596">
                  <c:v>136.48228678558729</c:v>
                </c:pt>
                <c:pt idx="597">
                  <c:v>138.38188826351879</c:v>
                </c:pt>
                <c:pt idx="598">
                  <c:v>140.28765150127552</c:v>
                </c:pt>
                <c:pt idx="599">
                  <c:v>142.199385924122</c:v>
                </c:pt>
                <c:pt idx="600">
                  <c:v>144.11690036020903</c:v>
                </c:pt>
                <c:pt idx="601">
                  <c:v>146.04000305969095</c:v>
                </c:pt>
                <c:pt idx="602">
                  <c:v>147.96850171390057</c:v>
                </c:pt>
                <c:pt idx="603">
                  <c:v>149.90220347457918</c:v>
                </c:pt>
                <c:pt idx="604">
                  <c:v>151.84091497316228</c:v>
                </c:pt>
                <c:pt idx="605">
                  <c:v>153.78444234011377</c:v>
                </c:pt>
                <c:pt idx="606">
                  <c:v>155.73259122432029</c:v>
                </c:pt>
                <c:pt idx="607">
                  <c:v>157.68516681251518</c:v>
                </c:pt>
                <c:pt idx="608">
                  <c:v>159.64197384876638</c:v>
                </c:pt>
                <c:pt idx="609">
                  <c:v>161.60281665400115</c:v>
                </c:pt>
                <c:pt idx="610">
                  <c:v>163.56749914557298</c:v>
                </c:pt>
                <c:pt idx="611">
                  <c:v>165.53582485687008</c:v>
                </c:pt>
                <c:pt idx="612">
                  <c:v>167.50759695696127</c:v>
                </c:pt>
                <c:pt idx="613">
                  <c:v>169.48261827027989</c:v>
                </c:pt>
                <c:pt idx="614">
                  <c:v>171.46069129634037</c:v>
                </c:pt>
                <c:pt idx="615">
                  <c:v>173.44161822948874</c:v>
                </c:pt>
                <c:pt idx="616">
                  <c:v>175.42520097868206</c:v>
                </c:pt>
                <c:pt idx="617">
                  <c:v>177.41124118729857</c:v>
                </c:pt>
                <c:pt idx="618">
                  <c:v>179.39954025297249</c:v>
                </c:pt>
                <c:pt idx="619">
                  <c:v>181.38989934745427</c:v>
                </c:pt>
                <c:pt idx="620">
                  <c:v>183.38211943649276</c:v>
                </c:pt>
                <c:pt idx="621">
                  <c:v>185.37600129973941</c:v>
                </c:pt>
                <c:pt idx="622">
                  <c:v>187.37134555066947</c:v>
                </c:pt>
                <c:pt idx="623">
                  <c:v>189.36795265652063</c:v>
                </c:pt>
                <c:pt idx="624">
                  <c:v>191.36562295824626</c:v>
                </c:pt>
                <c:pt idx="625">
                  <c:v>193.36415669048066</c:v>
                </c:pt>
                <c:pt idx="626">
                  <c:v>195.36335400151611</c:v>
                </c:pt>
                <c:pt idx="627">
                  <c:v>197.36301497328759</c:v>
                </c:pt>
                <c:pt idx="628">
                  <c:v>199.36293964136442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DD-422E-9856-29EDC530D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239136"/>
        <c:axId val="138826464"/>
      </c:lineChart>
      <c:catAx>
        <c:axId val="1402391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38826464"/>
        <c:crosses val="autoZero"/>
        <c:auto val="1"/>
        <c:lblAlgn val="ctr"/>
        <c:lblOffset val="100"/>
        <c:noMultiLvlLbl val="0"/>
      </c:catAx>
      <c:valAx>
        <c:axId val="13882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023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Sheet1!$A$2:$XE$2</c:f>
              <c:numCache>
                <c:formatCode>General</c:formatCode>
                <c:ptCount val="629"/>
                <c:pt idx="0">
                  <c:v>200</c:v>
                </c:pt>
                <c:pt idx="1">
                  <c:v>199.99500004166651</c:v>
                </c:pt>
                <c:pt idx="2">
                  <c:v>199.98000066665776</c:v>
                </c:pt>
                <c:pt idx="3">
                  <c:v>199.95500337489875</c:v>
                </c:pt>
                <c:pt idx="4">
                  <c:v>199.9200106660978</c:v>
                </c:pt>
                <c:pt idx="5">
                  <c:v>199.87502603949662</c:v>
                </c:pt>
                <c:pt idx="6">
                  <c:v>199.82005399352042</c:v>
                </c:pt>
                <c:pt idx="7">
                  <c:v>199.75510002532798</c:v>
                </c:pt>
                <c:pt idx="8">
                  <c:v>199.68017063026196</c:v>
                </c:pt>
                <c:pt idx="9">
                  <c:v>199.59527330119943</c:v>
                </c:pt>
                <c:pt idx="10">
                  <c:v>199.5004165278026</c:v>
                </c:pt>
                <c:pt idx="11">
                  <c:v>199.39560979566969</c:v>
                </c:pt>
                <c:pt idx="12">
                  <c:v>199.28086358538661</c:v>
                </c:pt>
                <c:pt idx="13">
                  <c:v>199.1561893714788</c:v>
                </c:pt>
                <c:pt idx="14">
                  <c:v>199.0215996212637</c:v>
                </c:pt>
                <c:pt idx="15">
                  <c:v>198.87710779360424</c:v>
                </c:pt>
                <c:pt idx="16">
                  <c:v>198.7227283375627</c:v>
                </c:pt>
                <c:pt idx="17">
                  <c:v>198.55847669095607</c:v>
                </c:pt>
                <c:pt idx="18">
                  <c:v>198.38436927881213</c:v>
                </c:pt>
                <c:pt idx="19">
                  <c:v>198.20042351172702</c:v>
                </c:pt>
                <c:pt idx="20">
                  <c:v>198.00665778412417</c:v>
                </c:pt>
                <c:pt idx="21">
                  <c:v>197.80309147241482</c:v>
                </c:pt>
                <c:pt idx="22">
                  <c:v>197.58974493306056</c:v>
                </c:pt>
                <c:pt idx="23">
                  <c:v>197.36663950053747</c:v>
                </c:pt>
                <c:pt idx="24">
                  <c:v>197.13379748520296</c:v>
                </c:pt>
                <c:pt idx="25">
                  <c:v>196.89124217106448</c:v>
                </c:pt>
                <c:pt idx="26">
                  <c:v>196.63899781345134</c:v>
                </c:pt>
                <c:pt idx="27">
                  <c:v>196.37708963658906</c:v>
                </c:pt>
                <c:pt idx="28">
                  <c:v>196.10554383107709</c:v>
                </c:pt>
                <c:pt idx="29">
                  <c:v>195.82438755126972</c:v>
                </c:pt>
                <c:pt idx="30">
                  <c:v>195.53364891256058</c:v>
                </c:pt>
                <c:pt idx="31">
                  <c:v>195.23335698857136</c:v>
                </c:pt>
                <c:pt idx="32">
                  <c:v>194.92354180824407</c:v>
                </c:pt>
                <c:pt idx="33">
                  <c:v>194.60423435283872</c:v>
                </c:pt>
                <c:pt idx="34">
                  <c:v>194.27546655283462</c:v>
                </c:pt>
                <c:pt idx="35">
                  <c:v>193.9372712847379</c:v>
                </c:pt>
                <c:pt idx="36">
                  <c:v>193.5896823677935</c:v>
                </c:pt>
                <c:pt idx="37">
                  <c:v>193.23273456060343</c:v>
                </c:pt>
                <c:pt idx="38">
                  <c:v>192.86646355765103</c:v>
                </c:pt>
                <c:pt idx="39">
                  <c:v>192.4909059857313</c:v>
                </c:pt>
                <c:pt idx="40">
                  <c:v>192.10609940028851</c:v>
                </c:pt>
                <c:pt idx="41">
                  <c:v>191.71208228166051</c:v>
                </c:pt>
                <c:pt idx="42">
                  <c:v>191.30889403123081</c:v>
                </c:pt>
                <c:pt idx="43">
                  <c:v>190.8965749674885</c:v>
                </c:pt>
                <c:pt idx="44">
                  <c:v>190.47516632199634</c:v>
                </c:pt>
                <c:pt idx="45">
                  <c:v>190.0447102352677</c:v>
                </c:pt>
                <c:pt idx="46">
                  <c:v>189.60524975255254</c:v>
                </c:pt>
                <c:pt idx="47">
                  <c:v>189.1568288195329</c:v>
                </c:pt>
                <c:pt idx="48">
                  <c:v>188.69949227792841</c:v>
                </c:pt>
                <c:pt idx="49">
                  <c:v>188.23328586101215</c:v>
                </c:pt>
                <c:pt idx="50">
                  <c:v>187.75825618903727</c:v>
                </c:pt>
                <c:pt idx="51">
                  <c:v>187.27445076457514</c:v>
                </c:pt>
                <c:pt idx="52">
                  <c:v>186.78191796776497</c:v>
                </c:pt>
                <c:pt idx="53">
                  <c:v>186.2807070514761</c:v>
                </c:pt>
                <c:pt idx="54">
                  <c:v>185.77086813638243</c:v>
                </c:pt>
                <c:pt idx="55">
                  <c:v>185.25245220595056</c:v>
                </c:pt>
                <c:pt idx="56">
                  <c:v>184.72551110134162</c:v>
                </c:pt>
                <c:pt idx="57">
                  <c:v>184.1900975162269</c:v>
                </c:pt>
                <c:pt idx="58">
                  <c:v>183.64626499151871</c:v>
                </c:pt>
                <c:pt idx="59">
                  <c:v>183.09406791001635</c:v>
                </c:pt>
                <c:pt idx="60">
                  <c:v>182.53356149096783</c:v>
                </c:pt>
                <c:pt idx="61">
                  <c:v>181.96480178454794</c:v>
                </c:pt>
                <c:pt idx="62">
                  <c:v>181.38784566625338</c:v>
                </c:pt>
                <c:pt idx="63">
                  <c:v>180.80275083121518</c:v>
                </c:pt>
                <c:pt idx="64">
                  <c:v>180.20957578842928</c:v>
                </c:pt>
                <c:pt idx="65">
                  <c:v>179.60837985490559</c:v>
                </c:pt>
                <c:pt idx="66">
                  <c:v>178.99922314973651</c:v>
                </c:pt>
                <c:pt idx="67">
                  <c:v>178.38216658808494</c:v>
                </c:pt>
                <c:pt idx="68">
                  <c:v>177.75727187509278</c:v>
                </c:pt>
                <c:pt idx="69">
                  <c:v>177.12460149971065</c:v>
                </c:pt>
                <c:pt idx="70">
                  <c:v>176.48421872844887</c:v>
                </c:pt>
                <c:pt idx="71">
                  <c:v>175.83618759905082</c:v>
                </c:pt>
                <c:pt idx="72">
                  <c:v>175.18057291408951</c:v>
                </c:pt>
                <c:pt idx="73">
                  <c:v>174.51744023448703</c:v>
                </c:pt>
                <c:pt idx="74">
                  <c:v>173.8468558729588</c:v>
                </c:pt>
                <c:pt idx="75">
                  <c:v>173.16888688738209</c:v>
                </c:pt>
                <c:pt idx="76">
                  <c:v>172.48360107409053</c:v>
                </c:pt>
                <c:pt idx="77">
                  <c:v>171.79106696109432</c:v>
                </c:pt>
                <c:pt idx="78">
                  <c:v>171.09135380122774</c:v>
                </c:pt>
                <c:pt idx="79">
                  <c:v>170.3845315652236</c:v>
                </c:pt>
                <c:pt idx="80">
                  <c:v>169.67067093471655</c:v>
                </c:pt>
                <c:pt idx="81">
                  <c:v>168.9498432951747</c:v>
                </c:pt>
                <c:pt idx="82">
                  <c:v>168.22212072876135</c:v>
                </c:pt>
                <c:pt idx="83">
                  <c:v>167.48757600712673</c:v>
                </c:pt>
                <c:pt idx="84">
                  <c:v>166.74628258413082</c:v>
                </c:pt>
                <c:pt idx="85">
                  <c:v>165.9983145884982</c:v>
                </c:pt>
                <c:pt idx="86">
                  <c:v>165.24374681640518</c:v>
                </c:pt>
                <c:pt idx="87">
                  <c:v>164.48265472400013</c:v>
                </c:pt>
                <c:pt idx="88">
                  <c:v>163.71511441985803</c:v>
                </c:pt>
                <c:pt idx="89">
                  <c:v>162.94120265736967</c:v>
                </c:pt>
                <c:pt idx="90">
                  <c:v>162.16099682706644</c:v>
                </c:pt>
                <c:pt idx="91">
                  <c:v>161.37457494888116</c:v>
                </c:pt>
                <c:pt idx="92">
                  <c:v>160.58201566434627</c:v>
                </c:pt>
                <c:pt idx="93">
                  <c:v>159.78339822872982</c:v>
                </c:pt>
                <c:pt idx="94">
                  <c:v>158.97880250310982</c:v>
                </c:pt>
                <c:pt idx="95">
                  <c:v>158.16830894638835</c:v>
                </c:pt>
                <c:pt idx="96">
                  <c:v>157.35199860724566</c:v>
                </c:pt>
                <c:pt idx="97">
                  <c:v>156.52995311603544</c:v>
                </c:pt>
                <c:pt idx="98">
                  <c:v>155.70225467662175</c:v>
                </c:pt>
                <c:pt idx="99">
                  <c:v>154.86898605815875</c:v>
                </c:pt>
                <c:pt idx="100">
                  <c:v>154.03023058681399</c:v>
                </c:pt>
                <c:pt idx="101">
                  <c:v>153.18607213743553</c:v>
                </c:pt>
                <c:pt idx="102">
                  <c:v>152.33659512516496</c:v>
                </c:pt>
                <c:pt idx="103">
                  <c:v>151.48188449699552</c:v>
                </c:pt>
                <c:pt idx="104">
                  <c:v>150.62202572327783</c:v>
                </c:pt>
                <c:pt idx="105">
                  <c:v>149.7571047891727</c:v>
                </c:pt>
                <c:pt idx="106">
                  <c:v>148.88720818605276</c:v>
                </c:pt>
                <c:pt idx="107">
                  <c:v>148.01242290285342</c:v>
                </c:pt>
                <c:pt idx="108">
                  <c:v>147.13283641737399</c:v>
                </c:pt>
                <c:pt idx="109">
                  <c:v>146.24853668753008</c:v>
                </c:pt>
                <c:pt idx="110">
                  <c:v>145.35961214255772</c:v>
                </c:pt>
                <c:pt idx="111">
                  <c:v>144.46615167417067</c:v>
                </c:pt>
                <c:pt idx="112">
                  <c:v>143.56824462767122</c:v>
                </c:pt>
                <c:pt idx="113">
                  <c:v>142.66598079301573</c:v>
                </c:pt>
                <c:pt idx="114">
                  <c:v>141.75945039583581</c:v>
                </c:pt>
                <c:pt idx="115">
                  <c:v>140.84874408841574</c:v>
                </c:pt>
                <c:pt idx="116">
                  <c:v>139.93395294062731</c:v>
                </c:pt>
                <c:pt idx="117">
                  <c:v>139.01516843082302</c:v>
                </c:pt>
                <c:pt idx="118">
                  <c:v>138.09248243668819</c:v>
                </c:pt>
                <c:pt idx="119">
                  <c:v>137.16598722605329</c:v>
                </c:pt>
                <c:pt idx="120">
                  <c:v>136.23577544766738</c:v>
                </c:pt>
                <c:pt idx="121">
                  <c:v>135.30194012193306</c:v>
                </c:pt>
                <c:pt idx="122">
                  <c:v>134.36457463160471</c:v>
                </c:pt>
                <c:pt idx="123">
                  <c:v>133.42377271245027</c:v>
                </c:pt>
                <c:pt idx="124">
                  <c:v>132.47962844387763</c:v>
                </c:pt>
                <c:pt idx="125">
                  <c:v>131.53223623952687</c:v>
                </c:pt>
                <c:pt idx="126">
                  <c:v>130.58169083782894</c:v>
                </c:pt>
                <c:pt idx="127">
                  <c:v>129.62808729253186</c:v>
                </c:pt>
                <c:pt idx="128">
                  <c:v>128.67152096319555</c:v>
                </c:pt>
                <c:pt idx="129">
                  <c:v>127.71208750565576</c:v>
                </c:pt>
                <c:pt idx="130">
                  <c:v>126.74988286245873</c:v>
                </c:pt>
                <c:pt idx="131">
                  <c:v>125.78500325326696</c:v>
                </c:pt>
                <c:pt idx="132">
                  <c:v>124.81754516523729</c:v>
                </c:pt>
                <c:pt idx="133">
                  <c:v>123.84760534337232</c:v>
                </c:pt>
                <c:pt idx="134">
                  <c:v>122.87528078084594</c:v>
                </c:pt>
                <c:pt idx="135">
                  <c:v>121.90066870930414</c:v>
                </c:pt>
                <c:pt idx="136">
                  <c:v>120.92386658914192</c:v>
                </c:pt>
                <c:pt idx="137">
                  <c:v>119.94497209975728</c:v>
                </c:pt>
                <c:pt idx="138">
                  <c:v>118.96408312978345</c:v>
                </c:pt>
                <c:pt idx="139">
                  <c:v>117.98129776729996</c:v>
                </c:pt>
                <c:pt idx="140">
                  <c:v>116.9967142900241</c:v>
                </c:pt>
                <c:pt idx="141">
                  <c:v>116.01043115548313</c:v>
                </c:pt>
                <c:pt idx="142">
                  <c:v>115.02254699116858</c:v>
                </c:pt>
                <c:pt idx="143">
                  <c:v>114.03316058467368</c:v>
                </c:pt>
                <c:pt idx="144">
                  <c:v>113.04237087381455</c:v>
                </c:pt>
                <c:pt idx="145">
                  <c:v>112.05027693673667</c:v>
                </c:pt>
                <c:pt idx="146">
                  <c:v>111.05697798200696</c:v>
                </c:pt>
                <c:pt idx="147">
                  <c:v>110.06257333869317</c:v>
                </c:pt>
                <c:pt idx="148">
                  <c:v>109.06716244643097</c:v>
                </c:pt>
                <c:pt idx="149">
                  <c:v>108.07084484548007</c:v>
                </c:pt>
                <c:pt idx="150">
                  <c:v>107.07372016677029</c:v>
                </c:pt>
                <c:pt idx="151">
                  <c:v>106.07588812193859</c:v>
                </c:pt>
                <c:pt idx="152">
                  <c:v>105.07744849335792</c:v>
                </c:pt>
                <c:pt idx="153">
                  <c:v>104.0785011241591</c:v>
                </c:pt>
                <c:pt idx="154">
                  <c:v>103.07914590824662</c:v>
                </c:pt>
                <c:pt idx="155">
                  <c:v>102.07948278030925</c:v>
                </c:pt>
                <c:pt idx="156">
                  <c:v>101.07961170582674</c:v>
                </c:pt>
                <c:pt idx="157">
                  <c:v>100.07963267107333</c:v>
                </c:pt>
                <c:pt idx="158">
                  <c:v>99.07964567311916</c:v>
                </c:pt>
                <c:pt idx="159">
                  <c:v>98.079750709830734</c:v>
                </c:pt>
                <c:pt idx="160">
                  <c:v>97.080047769871115</c:v>
                </c:pt>
                <c:pt idx="161">
                  <c:v>96.080636822701223</c:v>
                </c:pt>
                <c:pt idx="162">
                  <c:v>95.081617808582948</c:v>
                </c:pt>
                <c:pt idx="163">
                  <c:v>94.083090628585182</c:v>
                </c:pt>
                <c:pt idx="164">
                  <c:v>93.085155134593805</c:v>
                </c:pt>
                <c:pt idx="165">
                  <c:v>92.08791111932662</c:v>
                </c:pt>
                <c:pt idx="166">
                  <c:v>91.091458306354099</c:v>
                </c:pt>
                <c:pt idx="167">
                  <c:v>90.095896340127197</c:v>
                </c:pt>
                <c:pt idx="168">
                  <c:v>89.101324776012888</c:v>
                </c:pt>
                <c:pt idx="169">
                  <c:v>88.107843070338774</c:v>
                </c:pt>
                <c:pt idx="170">
                  <c:v>87.115550570447539</c:v>
                </c:pt>
                <c:pt idx="171">
                  <c:v>86.12454650476225</c:v>
                </c:pt>
                <c:pt idx="172">
                  <c:v>85.134929972863631</c:v>
                </c:pt>
                <c:pt idx="173">
                  <c:v>84.146799935580219</c:v>
                </c:pt>
                <c:pt idx="174">
                  <c:v>83.160255205092298</c:v>
                </c:pt>
                <c:pt idx="175">
                  <c:v>82.175394435050791</c:v>
                </c:pt>
                <c:pt idx="176">
                  <c:v>81.192316110711985</c:v>
                </c:pt>
                <c:pt idx="177">
                  <c:v>80.211118539089099</c:v>
                </c:pt>
                <c:pt idx="178">
                  <c:v>79.231899839121624</c:v>
                </c:pt>
                <c:pt idx="179">
                  <c:v>78.254757931863537</c:v>
                </c:pt>
                <c:pt idx="180">
                  <c:v>77.279790530691287</c:v>
                </c:pt>
                <c:pt idx="181">
                  <c:v>76.307095131532535</c:v>
                </c:pt>
                <c:pt idx="182">
                  <c:v>75.336769003116601</c:v>
                </c:pt>
                <c:pt idx="183">
                  <c:v>74.36890917724773</c:v>
                </c:pt>
                <c:pt idx="184">
                  <c:v>73.403612439101963</c:v>
                </c:pt>
                <c:pt idx="185">
                  <c:v>72.440975317548705</c:v>
                </c:pt>
                <c:pt idx="186">
                  <c:v>71.481094075497907</c:v>
                </c:pt>
                <c:pt idx="187">
                  <c:v>70.524064700273897</c:v>
                </c:pt>
                <c:pt idx="188">
                  <c:v>69.569982894016675</c:v>
                </c:pt>
                <c:pt idx="189">
                  <c:v>68.618944064111773</c:v>
                </c:pt>
                <c:pt idx="190">
                  <c:v>67.671043313649662</c:v>
                </c:pt>
                <c:pt idx="191">
                  <c:v>66.726375431915486</c:v>
                </c:pt>
                <c:pt idx="192">
                  <c:v>65.785034884910175</c:v>
                </c:pt>
                <c:pt idx="193">
                  <c:v>64.847115805904025</c:v>
                </c:pt>
                <c:pt idx="194">
                  <c:v>63.912711986023282</c:v>
                </c:pt>
                <c:pt idx="195">
                  <c:v>62.981916864871309</c:v>
                </c:pt>
                <c:pt idx="196">
                  <c:v>62.054823521184552</c:v>
                </c:pt>
                <c:pt idx="197">
                  <c:v>61.1315246635248</c:v>
                </c:pt>
                <c:pt idx="198">
                  <c:v>60.212112621008401</c:v>
                </c:pt>
                <c:pt idx="199">
                  <c:v>59.296679334073445</c:v>
                </c:pt>
                <c:pt idx="200">
                  <c:v>58.385316345285759</c:v>
                </c:pt>
                <c:pt idx="201">
                  <c:v>57.478114790184783</c:v>
                </c:pt>
                <c:pt idx="202">
                  <c:v>56.57516538816995</c:v>
                </c:pt>
                <c:pt idx="203">
                  <c:v>55.676558433429108</c:v>
                </c:pt>
                <c:pt idx="204">
                  <c:v>54.782383785908806</c:v>
                </c:pt>
                <c:pt idx="205">
                  <c:v>53.892730862328726</c:v>
                </c:pt>
                <c:pt idx="206">
                  <c:v>53.00768862723978</c:v>
                </c:pt>
                <c:pt idx="207">
                  <c:v>52.127345584128022</c:v>
                </c:pt>
                <c:pt idx="208">
                  <c:v>51.251789766564059</c:v>
                </c:pt>
                <c:pt idx="209">
                  <c:v>50.381108729400111</c:v>
                </c:pt>
                <c:pt idx="210">
                  <c:v>49.51538954001424</c:v>
                </c:pt>
                <c:pt idx="211">
                  <c:v>48.654718769604052</c:v>
                </c:pt>
                <c:pt idx="212">
                  <c:v>47.799182484529268</c:v>
                </c:pt>
                <c:pt idx="213">
                  <c:v>46.948866237705523</c:v>
                </c:pt>
                <c:pt idx="214">
                  <c:v>46.103855060048851</c:v>
                </c:pt>
                <c:pt idx="215">
                  <c:v>45.264233451972899</c:v>
                </c:pt>
                <c:pt idx="216">
                  <c:v>44.430085374938734</c:v>
                </c:pt>
                <c:pt idx="217">
                  <c:v>43.601494243058994</c:v>
                </c:pt>
                <c:pt idx="218">
                  <c:v>42.778542914756315</c:v>
                </c:pt>
                <c:pt idx="219">
                  <c:v>41.961313684477808</c:v>
                </c:pt>
                <c:pt idx="220">
                  <c:v>41.149888274465418</c:v>
                </c:pt>
                <c:pt idx="221">
                  <c:v>40.344347826584013</c:v>
                </c:pt>
                <c:pt idx="222">
                  <c:v>39.544772894207036</c:v>
                </c:pt>
                <c:pt idx="223">
                  <c:v>38.751243434161488</c:v>
                </c:pt>
                <c:pt idx="224">
                  <c:v>37.96383879873202</c:v>
                </c:pt>
                <c:pt idx="225">
                  <c:v>37.182637727726089</c:v>
                </c:pt>
                <c:pt idx="226">
                  <c:v>36.407718340599757</c:v>
                </c:pt>
                <c:pt idx="227">
                  <c:v>35.639158128645946</c:v>
                </c:pt>
                <c:pt idx="228">
                  <c:v>34.877033947245451</c:v>
                </c:pt>
                <c:pt idx="229">
                  <c:v>34.121422008181227</c:v>
                </c:pt>
                <c:pt idx="230">
                  <c:v>33.372397872017586</c:v>
                </c:pt>
                <c:pt idx="231">
                  <c:v>32.630036440543904</c:v>
                </c:pt>
                <c:pt idx="232">
                  <c:v>31.894411949284745</c:v>
                </c:pt>
                <c:pt idx="233">
                  <c:v>31.16559796007617</c:v>
                </c:pt>
                <c:pt idx="234">
                  <c:v>30.443667353709785</c:v>
                </c:pt>
                <c:pt idx="235">
                  <c:v>29.728692322644605</c:v>
                </c:pt>
                <c:pt idx="236">
                  <c:v>29.020744363787955</c:v>
                </c:pt>
                <c:pt idx="237">
                  <c:v>28.319894271345717</c:v>
                </c:pt>
                <c:pt idx="238">
                  <c:v>27.626212129743138</c:v>
                </c:pt>
                <c:pt idx="239">
                  <c:v>26.939767306616275</c:v>
                </c:pt>
                <c:pt idx="240">
                  <c:v>26.260628445875454</c:v>
                </c:pt>
                <c:pt idx="241">
                  <c:v>25.588863460840756</c:v>
                </c:pt>
                <c:pt idx="242">
                  <c:v>24.924539527450904</c:v>
                </c:pt>
                <c:pt idx="243">
                  <c:v>24.267723077545625</c:v>
                </c:pt>
                <c:pt idx="244">
                  <c:v>23.618479792222587</c:v>
                </c:pt>
                <c:pt idx="245">
                  <c:v>22.976874595269265</c:v>
                </c:pt>
                <c:pt idx="246">
                  <c:v>22.342971646670691</c:v>
                </c:pt>
                <c:pt idx="247">
                  <c:v>21.716834336193472</c:v>
                </c:pt>
                <c:pt idx="248">
                  <c:v>21.098525277046889</c:v>
                </c:pt>
                <c:pt idx="249">
                  <c:v>20.488106299621563</c:v>
                </c:pt>
                <c:pt idx="250">
                  <c:v>19.885638445306625</c:v>
                </c:pt>
                <c:pt idx="251">
                  <c:v>19.291181960385401</c:v>
                </c:pt>
                <c:pt idx="252">
                  <c:v>18.704796290011004</c:v>
                </c:pt>
                <c:pt idx="253">
                  <c:v>18.126540072261847</c:v>
                </c:pt>
                <c:pt idx="254">
                  <c:v>17.556471132277778</c:v>
                </c:pt>
                <c:pt idx="255">
                  <c:v>16.994646476477797</c:v>
                </c:pt>
                <c:pt idx="256">
                  <c:v>16.44112228685924</c:v>
                </c:pt>
                <c:pt idx="257">
                  <c:v>15.895953915379863</c:v>
                </c:pt>
                <c:pt idx="258">
                  <c:v>15.35919587842244</c:v>
                </c:pt>
                <c:pt idx="259">
                  <c:v>14.830901851343441</c:v>
                </c:pt>
                <c:pt idx="260">
                  <c:v>14.311124663105261</c:v>
                </c:pt>
                <c:pt idx="261">
                  <c:v>13.79991629099365</c:v>
                </c:pt>
                <c:pt idx="262">
                  <c:v>13.297327855419766</c:v>
                </c:pt>
                <c:pt idx="263">
                  <c:v>12.803409614808345</c:v>
                </c:pt>
                <c:pt idx="264">
                  <c:v>12.318210960571847</c:v>
                </c:pt>
                <c:pt idx="265">
                  <c:v>11.841780412171403</c:v>
                </c:pt>
                <c:pt idx="266">
                  <c:v>11.374165612264804</c:v>
                </c:pt>
                <c:pt idx="267">
                  <c:v>10.915413321942353</c:v>
                </c:pt>
                <c:pt idx="268">
                  <c:v>10.465569416050784</c:v>
                </c:pt>
                <c:pt idx="269">
                  <c:v>10.024678878605869</c:v>
                </c:pt>
                <c:pt idx="270">
                  <c:v>9.5927857982938747</c:v>
                </c:pt>
                <c:pt idx="271">
                  <c:v>9.1699333640629845</c:v>
                </c:pt>
                <c:pt idx="272">
                  <c:v>8.7561638608042074</c:v>
                </c:pt>
                <c:pt idx="273">
                  <c:v>8.3515186651230664</c:v>
                </c:pt>
                <c:pt idx="274">
                  <c:v>7.9560382412019379</c:v>
                </c:pt>
                <c:pt idx="275">
                  <c:v>7.5697621367536385</c:v>
                </c:pt>
                <c:pt idx="276">
                  <c:v>7.192728979066743</c:v>
                </c:pt>
                <c:pt idx="277">
                  <c:v>6.82497647114279</c:v>
                </c:pt>
                <c:pt idx="278">
                  <c:v>6.466541387926128</c:v>
                </c:pt>
                <c:pt idx="279">
                  <c:v>6.1174595726263874</c:v>
                </c:pt>
                <c:pt idx="280">
                  <c:v>5.7777659331341908</c:v>
                </c:pt>
                <c:pt idx="281">
                  <c:v>5.4474944385304127</c:v>
                </c:pt>
                <c:pt idx="282">
                  <c:v>5.1266781156893018</c:v>
                </c:pt>
                <c:pt idx="283">
                  <c:v>4.8153490459757649</c:v>
                </c:pt>
                <c:pt idx="284">
                  <c:v>4.5135383620373659</c:v>
                </c:pt>
                <c:pt idx="285">
                  <c:v>4.2212762446909693</c:v>
                </c:pt>
                <c:pt idx="286">
                  <c:v>3.9385919199047805</c:v>
                </c:pt>
                <c:pt idx="287">
                  <c:v>3.6655136558756709</c:v>
                </c:pt>
                <c:pt idx="288">
                  <c:v>3.4020687602025248</c:v>
                </c:pt>
                <c:pt idx="289">
                  <c:v>3.1482835771553397</c:v>
                </c:pt>
                <c:pt idx="290">
                  <c:v>2.9041834850409458</c:v>
                </c:pt>
                <c:pt idx="291">
                  <c:v>2.6697928936651323</c:v>
                </c:pt>
                <c:pt idx="292">
                  <c:v>2.4451352418917338</c:v>
                </c:pt>
                <c:pt idx="293">
                  <c:v>2.2302329952986781</c:v>
                </c:pt>
                <c:pt idx="294">
                  <c:v>2.0251076439315767</c:v>
                </c:pt>
                <c:pt idx="295">
                  <c:v>1.8297797001545888</c:v>
                </c:pt>
                <c:pt idx="296">
                  <c:v>1.6442686965993545</c:v>
                </c:pt>
                <c:pt idx="297">
                  <c:v>1.4685931842116133</c:v>
                </c:pt>
                <c:pt idx="298">
                  <c:v>1.3027707303962472</c:v>
                </c:pt>
                <c:pt idx="299">
                  <c:v>1.1468179172604067</c:v>
                </c:pt>
                <c:pt idx="300">
                  <c:v>1.0007503399554594</c:v>
                </c:pt>
                <c:pt idx="301">
                  <c:v>0.86458260511741969</c:v>
                </c:pt>
                <c:pt idx="302">
                  <c:v>0.73832832940628634</c:v>
                </c:pt>
                <c:pt idx="303">
                  <c:v>0.62200013814444333</c:v>
                </c:pt>
                <c:pt idx="304">
                  <c:v>0.51560966405405395</c:v>
                </c:pt>
                <c:pt idx="305">
                  <c:v>0.41916754609387397</c:v>
                </c:pt>
                <c:pt idx="306">
                  <c:v>0.33268342839534171</c:v>
                </c:pt>
                <c:pt idx="307">
                  <c:v>0.25616595929814423</c:v>
                </c:pt>
                <c:pt idx="308">
                  <c:v>0.18962279048542996</c:v>
                </c:pt>
                <c:pt idx="309">
                  <c:v>0.13306057621863943</c:v>
                </c:pt>
                <c:pt idx="310">
                  <c:v>8.6484972672053573E-2</c:v>
                </c:pt>
                <c:pt idx="311">
                  <c:v>4.990063736721595E-2</c:v>
                </c:pt>
                <c:pt idx="312">
                  <c:v>2.3311228707171949E-2</c:v>
                </c:pt>
                <c:pt idx="313">
                  <c:v>6.7194056106103517E-3</c:v>
                </c:pt>
                <c:pt idx="314">
                  <c:v>1.2682724604928808E-4</c:v>
                </c:pt>
                <c:pt idx="315">
                  <c:v>3.5341528657966137E-3</c:v>
                </c:pt>
                <c:pt idx="316">
                  <c:v>1.6941041740167861E-2</c:v>
                </c:pt>
                <c:pt idx="317">
                  <c:v>4.0346153191421763E-2</c:v>
                </c:pt>
                <c:pt idx="318">
                  <c:v>7.3747146727910717E-2</c:v>
                </c:pt>
                <c:pt idx="319">
                  <c:v>0.11714068227813357</c:v>
                </c:pt>
                <c:pt idx="320">
                  <c:v>0.17052242052469069</c:v>
                </c:pt>
                <c:pt idx="321">
                  <c:v>0.23388702333824085</c:v>
                </c:pt>
                <c:pt idx="322">
                  <c:v>0.30722815431131778</c:v>
                </c:pt>
                <c:pt idx="323">
                  <c:v>0.39053847939190689</c:v>
                </c:pt>
                <c:pt idx="324">
                  <c:v>0.48380966761696698</c:v>
                </c:pt>
                <c:pt idx="325">
                  <c:v>0.58703239194537105</c:v>
                </c:pt>
                <c:pt idx="326">
                  <c:v>0.70019633019072103</c:v>
                </c:pt>
                <c:pt idx="327">
                  <c:v>0.82329016605349636</c:v>
                </c:pt>
                <c:pt idx="328">
                  <c:v>0.95630159025267858</c:v>
                </c:pt>
                <c:pt idx="329">
                  <c:v>1.0992173017567097</c:v>
                </c:pt>
                <c:pt idx="330">
                  <c:v>1.2520230091135147</c:v>
                </c:pt>
                <c:pt idx="331">
                  <c:v>1.4147034318796869</c:v>
                </c:pt>
                <c:pt idx="332">
                  <c:v>1.5872423021485531</c:v>
                </c:pt>
                <c:pt idx="333">
                  <c:v>1.7696223661768329</c:v>
                </c:pt>
                <c:pt idx="334">
                  <c:v>1.9618253861101209</c:v>
                </c:pt>
                <c:pt idx="335">
                  <c:v>2.1638321418065942</c:v>
                </c:pt>
                <c:pt idx="336">
                  <c:v>2.3756224327590019</c:v>
                </c:pt>
                <c:pt idx="337">
                  <c:v>2.5971750801147948</c:v>
                </c:pt>
                <c:pt idx="338">
                  <c:v>2.8284679287937848</c:v>
                </c:pt>
                <c:pt idx="339">
                  <c:v>3.0694778497039152</c:v>
                </c:pt>
                <c:pt idx="340">
                  <c:v>3.3201807420538927</c:v>
                </c:pt>
                <c:pt idx="341">
                  <c:v>3.5805515357634334</c:v>
                </c:pt>
                <c:pt idx="342">
                  <c:v>3.850564193970115</c:v>
                </c:pt>
                <c:pt idx="343">
                  <c:v>4.1301917156331456</c:v>
                </c:pt>
                <c:pt idx="344">
                  <c:v>4.4194061382333558</c:v>
                </c:pt>
                <c:pt idx="345">
                  <c:v>4.7181785405695251</c:v>
                </c:pt>
                <c:pt idx="346">
                  <c:v>5.0264790456503761</c:v>
                </c:pt>
                <c:pt idx="347">
                  <c:v>5.3442768236823497</c:v>
                </c:pt>
                <c:pt idx="348">
                  <c:v>5.6715400951524231</c:v>
                </c:pt>
                <c:pt idx="349">
                  <c:v>6.0082361340062107</c:v>
                </c:pt>
                <c:pt idx="350">
                  <c:v>6.354331270920369</c:v>
                </c:pt>
                <c:pt idx="351">
                  <c:v>6.7097908966696451</c:v>
                </c:pt>
                <c:pt idx="352">
                  <c:v>7.074579465587675</c:v>
                </c:pt>
                <c:pt idx="353">
                  <c:v>7.4486604991215444</c:v>
                </c:pt>
                <c:pt idx="354">
                  <c:v>7.8319965894796582</c:v>
                </c:pt>
                <c:pt idx="355">
                  <c:v>8.2245494033724071</c:v>
                </c:pt>
                <c:pt idx="356">
                  <c:v>8.6262796858455317</c:v>
                </c:pt>
                <c:pt idx="357">
                  <c:v>9.0371472642055437</c:v>
                </c:pt>
                <c:pt idx="358">
                  <c:v>9.4571110520370354</c:v>
                </c:pt>
                <c:pt idx="359">
                  <c:v>9.8861290533111372</c:v>
                </c:pt>
                <c:pt idx="360">
                  <c:v>10.324158366585294</c:v>
                </c:pt>
                <c:pt idx="361">
                  <c:v>10.771155189293154</c:v>
                </c:pt>
                <c:pt idx="362">
                  <c:v>11.22707482212499</c:v>
                </c:pt>
                <c:pt idx="363">
                  <c:v>11.691871673497388</c:v>
                </c:pt>
                <c:pt idx="364">
                  <c:v>12.165499264112597</c:v>
                </c:pt>
                <c:pt idx="365">
                  <c:v>12.647910231606204</c:v>
                </c:pt>
                <c:pt idx="366">
                  <c:v>13.139056335283513</c:v>
                </c:pt>
                <c:pt idx="367">
                  <c:v>13.638888460943392</c:v>
                </c:pt>
                <c:pt idx="368">
                  <c:v>14.147356625789826</c:v>
                </c:pt>
                <c:pt idx="369">
                  <c:v>14.664409983430048</c:v>
                </c:pt>
                <c:pt idx="370">
                  <c:v>15.189996828959195</c:v>
                </c:pt>
                <c:pt idx="371">
                  <c:v>15.724064604130646</c:v>
                </c:pt>
                <c:pt idx="372">
                  <c:v>16.266559902612002</c:v>
                </c:pt>
                <c:pt idx="373">
                  <c:v>16.817428475325443</c:v>
                </c:pt>
                <c:pt idx="374">
                  <c:v>17.376615235872777</c:v>
                </c:pt>
                <c:pt idx="375">
                  <c:v>17.944064266043924</c:v>
                </c:pt>
                <c:pt idx="376">
                  <c:v>18.519718821408745</c:v>
                </c:pt>
                <c:pt idx="377">
                  <c:v>19.103521336991449</c:v>
                </c:pt>
                <c:pt idx="378">
                  <c:v>19.695413433026914</c:v>
                </c:pt>
                <c:pt idx="379">
                  <c:v>20.295335920798834</c:v>
                </c:pt>
                <c:pt idx="380">
                  <c:v>20.90322880855831</c:v>
                </c:pt>
                <c:pt idx="381">
                  <c:v>21.519031307523221</c:v>
                </c:pt>
                <c:pt idx="382">
                  <c:v>22.142681837956744</c:v>
                </c:pt>
                <c:pt idx="383">
                  <c:v>22.774118035325628</c:v>
                </c:pt>
                <c:pt idx="384">
                  <c:v>23.413276756536263</c:v>
                </c:pt>
                <c:pt idx="385">
                  <c:v>24.060094086249222</c:v>
                </c:pt>
                <c:pt idx="386">
                  <c:v>24.71450534327046</c:v>
                </c:pt>
                <c:pt idx="387">
                  <c:v>25.376445087019718</c:v>
                </c:pt>
                <c:pt idx="388">
                  <c:v>26.045847124074157</c:v>
                </c:pt>
                <c:pt idx="389">
                  <c:v>26.722644514787959</c:v>
                </c:pt>
                <c:pt idx="390">
                  <c:v>27.406769579985976</c:v>
                </c:pt>
                <c:pt idx="391">
                  <c:v>28.098153907731884</c:v>
                </c:pt>
                <c:pt idx="392">
                  <c:v>28.796728360168984</c:v>
                </c:pt>
                <c:pt idx="393">
                  <c:v>29.502423080434241</c:v>
                </c:pt>
                <c:pt idx="394">
                  <c:v>30.215167499643627</c:v>
                </c:pt>
                <c:pt idx="395">
                  <c:v>30.934890343949235</c:v>
                </c:pt>
                <c:pt idx="396">
                  <c:v>31.661519641666374</c:v>
                </c:pt>
                <c:pt idx="397">
                  <c:v>32.394982730470829</c:v>
                </c:pt>
                <c:pt idx="398">
                  <c:v>33.135206264664873</c:v>
                </c:pt>
                <c:pt idx="399">
                  <c:v>33.88211622251201</c:v>
                </c:pt>
                <c:pt idx="400">
                  <c:v>34.635637913638803</c:v>
                </c:pt>
                <c:pt idx="401">
                  <c:v>35.395695986504123</c:v>
                </c:pt>
                <c:pt idx="402">
                  <c:v>36.162214435934047</c:v>
                </c:pt>
                <c:pt idx="403">
                  <c:v>36.935116610722474</c:v>
                </c:pt>
                <c:pt idx="404">
                  <c:v>37.714325221295852</c:v>
                </c:pt>
                <c:pt idx="405">
                  <c:v>38.499762347442555</c:v>
                </c:pt>
                <c:pt idx="406">
                  <c:v>39.291349446104483</c:v>
                </c:pt>
                <c:pt idx="407">
                  <c:v>40.089007359231502</c:v>
                </c:pt>
                <c:pt idx="408">
                  <c:v>40.892656321696862</c:v>
                </c:pt>
                <c:pt idx="409">
                  <c:v>41.702215969274093</c:v>
                </c:pt>
                <c:pt idx="410">
                  <c:v>42.517605346673079</c:v>
                </c:pt>
                <c:pt idx="411">
                  <c:v>43.338742915635628</c:v>
                </c:pt>
                <c:pt idx="412">
                  <c:v>44.165546563088995</c:v>
                </c:pt>
                <c:pt idx="413">
                  <c:v>44.997933609357489</c:v>
                </c:pt>
                <c:pt idx="414">
                  <c:v>45.835820816430143</c:v>
                </c:pt>
                <c:pt idx="415">
                  <c:v>46.679124396284564</c:v>
                </c:pt>
                <c:pt idx="416">
                  <c:v>47.527760019265365</c:v>
                </c:pt>
                <c:pt idx="417">
                  <c:v>48.38164282251752</c:v>
                </c:pt>
                <c:pt idx="418">
                  <c:v>49.240687418472277</c:v>
                </c:pt>
                <c:pt idx="419">
                  <c:v>50.104807903385968</c:v>
                </c:pt>
                <c:pt idx="420">
                  <c:v>50.973917865930055</c:v>
                </c:pt>
                <c:pt idx="421">
                  <c:v>51.84793039583262</c:v>
                </c:pt>
                <c:pt idx="422">
                  <c:v>52.726758092569014</c:v>
                </c:pt>
                <c:pt idx="423">
                  <c:v>53.610313074101988</c:v>
                </c:pt>
                <c:pt idx="424">
                  <c:v>54.498506985669529</c:v>
                </c:pt>
                <c:pt idx="425">
                  <c:v>55.391251008620721</c:v>
                </c:pt>
                <c:pt idx="426">
                  <c:v>56.288455869297216</c:v>
                </c:pt>
                <c:pt idx="427">
                  <c:v>57.190031847960618</c:v>
                </c:pt>
                <c:pt idx="428">
                  <c:v>58.095888787764444</c:v>
                </c:pt>
                <c:pt idx="429">
                  <c:v>59.005936103769443</c:v>
                </c:pt>
                <c:pt idx="430">
                  <c:v>59.920082792002454</c:v>
                </c:pt>
                <c:pt idx="431">
                  <c:v>60.838237438556448</c:v>
                </c:pt>
                <c:pt idx="432">
                  <c:v>61.760308228731972</c:v>
                </c:pt>
                <c:pt idx="433">
                  <c:v>62.686202956218239</c:v>
                </c:pt>
                <c:pt idx="434">
                  <c:v>63.61582903231416</c:v>
                </c:pt>
                <c:pt idx="435">
                  <c:v>64.54909349518681</c:v>
                </c:pt>
                <c:pt idx="436">
                  <c:v>65.485903019167694</c:v>
                </c:pt>
                <c:pt idx="437">
                  <c:v>66.426163924084932</c:v>
                </c:pt>
                <c:pt idx="438">
                  <c:v>67.369782184631646</c:v>
                </c:pt>
                <c:pt idx="439">
                  <c:v>68.316663439768149</c:v>
                </c:pt>
                <c:pt idx="440">
                  <c:v>69.26671300215807</c:v>
                </c:pt>
                <c:pt idx="441">
                  <c:v>70.219835867636689</c:v>
                </c:pt>
                <c:pt idx="442">
                  <c:v>71.175936724711846</c:v>
                </c:pt>
                <c:pt idx="443">
                  <c:v>72.134919964094536</c:v>
                </c:pt>
                <c:pt idx="444">
                  <c:v>73.096689688260099</c:v>
                </c:pt>
                <c:pt idx="445">
                  <c:v>74.061149721037395</c:v>
                </c:pt>
                <c:pt idx="446">
                  <c:v>75.028203617226936</c:v>
                </c:pt>
                <c:pt idx="447">
                  <c:v>75.997754672245009</c:v>
                </c:pt>
                <c:pt idx="448">
                  <c:v>76.969705931794138</c:v>
                </c:pt>
                <c:pt idx="449">
                  <c:v>77.943960201558141</c:v>
                </c:pt>
                <c:pt idx="450">
                  <c:v>78.920420056922026</c:v>
                </c:pt>
                <c:pt idx="451">
                  <c:v>79.898987852713958</c:v>
                </c:pt>
                <c:pt idx="452">
                  <c:v>80.879565732969837</c:v>
                </c:pt>
                <c:pt idx="453">
                  <c:v>81.862055640718864</c:v>
                </c:pt>
                <c:pt idx="454">
                  <c:v>82.846359327788818</c:v>
                </c:pt>
                <c:pt idx="455">
                  <c:v>83.832378364631353</c:v>
                </c:pt>
                <c:pt idx="456">
                  <c:v>84.82001415016444</c:v>
                </c:pt>
                <c:pt idx="457">
                  <c:v>85.809167921632664</c:v>
                </c:pt>
                <c:pt idx="458">
                  <c:v>86.799740764482976</c:v>
                </c:pt>
                <c:pt idx="459">
                  <c:v>87.791633622256654</c:v>
                </c:pt>
                <c:pt idx="460">
                  <c:v>88.784747306494509</c:v>
                </c:pt>
                <c:pt idx="461">
                  <c:v>89.778982506655794</c:v>
                </c:pt>
                <c:pt idx="462">
                  <c:v>90.774239800048832</c:v>
                </c:pt>
                <c:pt idx="463">
                  <c:v>91.770419661773758</c:v>
                </c:pt>
                <c:pt idx="464">
                  <c:v>92.767422474674547</c:v>
                </c:pt>
                <c:pt idx="465">
                  <c:v>93.765148539300839</c:v>
                </c:pt>
                <c:pt idx="466">
                  <c:v>94.763498083876428</c:v>
                </c:pt>
                <c:pt idx="467">
                  <c:v>95.762371274280881</c:v>
                </c:pt>
                <c:pt idx="468">
                  <c:v>96.76166822402655</c:v>
                </c:pt>
                <c:pt idx="469">
                  <c:v>97.761289004251225</c:v>
                </c:pt>
                <c:pt idx="470">
                  <c:v>98.761133653709962</c:v>
                </c:pt>
                <c:pt idx="471">
                  <c:v>99.761102188770863</c:v>
                </c:pt>
                <c:pt idx="472">
                  <c:v>100.76109461341382</c:v>
                </c:pt>
                <c:pt idx="473">
                  <c:v>101.76101092922966</c:v>
                </c:pt>
                <c:pt idx="474">
                  <c:v>102.76075114542017</c:v>
                </c:pt>
                <c:pt idx="475">
                  <c:v>103.76021528879667</c:v>
                </c:pt>
                <c:pt idx="476">
                  <c:v>104.7593034137778</c:v>
                </c:pt>
                <c:pt idx="477">
                  <c:v>105.75791561238363</c:v>
                </c:pt>
                <c:pt idx="478">
                  <c:v>106.75595202422646</c:v>
                </c:pt>
                <c:pt idx="479">
                  <c:v>107.7533128464969</c:v>
                </c:pt>
                <c:pt idx="480">
                  <c:v>108.74989834394367</c:v>
                </c:pt>
                <c:pt idx="481">
                  <c:v>109.7456088588476</c:v>
                </c:pt>
                <c:pt idx="482">
                  <c:v>110.74034482098696</c:v>
                </c:pt>
                <c:pt idx="483">
                  <c:v>111.73400675759457</c:v>
                </c:pt>
                <c:pt idx="484">
                  <c:v>112.72649530330465</c:v>
                </c:pt>
                <c:pt idx="485">
                  <c:v>113.71771121008976</c:v>
                </c:pt>
                <c:pt idx="486">
                  <c:v>114.70755535718526</c:v>
                </c:pt>
                <c:pt idx="487">
                  <c:v>115.69592876100137</c:v>
                </c:pt>
                <c:pt idx="488">
                  <c:v>116.6827325850212</c:v>
                </c:pt>
                <c:pt idx="489">
                  <c:v>117.66786814968476</c:v>
                </c:pt>
                <c:pt idx="490">
                  <c:v>118.65123694225653</c:v>
                </c:pt>
                <c:pt idx="491">
                  <c:v>119.63274062667679</c:v>
                </c:pt>
                <c:pt idx="492">
                  <c:v>120.61228105339488</c:v>
                </c:pt>
                <c:pt idx="493">
                  <c:v>121.58976026918447</c:v>
                </c:pt>
                <c:pt idx="494">
                  <c:v>122.56508052693853</c:v>
                </c:pt>
                <c:pt idx="495">
                  <c:v>123.53814429544417</c:v>
                </c:pt>
                <c:pt idx="496">
                  <c:v>124.50885426913523</c:v>
                </c:pt>
                <c:pt idx="497">
                  <c:v>125.47711337782334</c:v>
                </c:pt>
                <c:pt idx="498">
                  <c:v>126.44282479640455</c:v>
                </c:pt>
                <c:pt idx="499">
                  <c:v>127.4058919545418</c:v>
                </c:pt>
                <c:pt idx="500">
                  <c:v>128.3662185463217</c:v>
                </c:pt>
                <c:pt idx="501">
                  <c:v>129.32370853988539</c:v>
                </c:pt>
                <c:pt idx="502">
                  <c:v>130.27826618703142</c:v>
                </c:pt>
                <c:pt idx="503">
                  <c:v>131.22979603279057</c:v>
                </c:pt>
                <c:pt idx="504">
                  <c:v>132.17820292497126</c:v>
                </c:pt>
                <c:pt idx="505">
                  <c:v>133.12339202367446</c:v>
                </c:pt>
                <c:pt idx="506">
                  <c:v>134.06526881077801</c:v>
                </c:pt>
                <c:pt idx="507">
                  <c:v>135.0037390993881</c:v>
                </c:pt>
                <c:pt idx="508">
                  <c:v>135.93870904325806</c:v>
                </c:pt>
                <c:pt idx="509">
                  <c:v>136.87008514617241</c:v>
                </c:pt>
                <c:pt idx="510">
                  <c:v>137.79777427129713</c:v>
                </c:pt>
                <c:pt idx="511">
                  <c:v>138.72168365049274</c:v>
                </c:pt>
                <c:pt idx="512">
                  <c:v>139.64172089359135</c:v>
                </c:pt>
                <c:pt idx="513">
                  <c:v>140.55779399763429</c:v>
                </c:pt>
                <c:pt idx="514">
                  <c:v>141.46981135607641</c:v>
                </c:pt>
                <c:pt idx="515">
                  <c:v>142.37768176794097</c:v>
                </c:pt>
                <c:pt idx="516">
                  <c:v>143.28131444694338</c:v>
                </c:pt>
                <c:pt idx="517">
                  <c:v>144.18061903056878</c:v>
                </c:pt>
                <c:pt idx="518">
                  <c:v>145.07550558910813</c:v>
                </c:pt>
                <c:pt idx="519">
                  <c:v>145.96588463465136</c:v>
                </c:pt>
                <c:pt idx="520">
                  <c:v>146.85166713003591</c:v>
                </c:pt>
                <c:pt idx="521">
                  <c:v>147.73276449775045</c:v>
                </c:pt>
                <c:pt idx="522">
                  <c:v>148.60908862879231</c:v>
                </c:pt>
                <c:pt idx="523">
                  <c:v>149.48055189147874</c:v>
                </c:pt>
                <c:pt idx="524">
                  <c:v>150.34706714020965</c:v>
                </c:pt>
                <c:pt idx="525">
                  <c:v>151.20854772418232</c:v>
                </c:pt>
                <c:pt idx="526">
                  <c:v>152.06490749605626</c:v>
                </c:pt>
                <c:pt idx="527">
                  <c:v>152.91606082056785</c:v>
                </c:pt>
                <c:pt idx="528">
                  <c:v>153.76192258309391</c:v>
                </c:pt>
                <c:pt idx="529">
                  <c:v>154.60240819816312</c:v>
                </c:pt>
                <c:pt idx="530">
                  <c:v>155.43743361791445</c:v>
                </c:pt>
                <c:pt idx="531">
                  <c:v>156.26691534050161</c:v>
                </c:pt>
                <c:pt idx="532">
                  <c:v>157.0907704184437</c:v>
                </c:pt>
                <c:pt idx="533">
                  <c:v>157.90891646691938</c:v>
                </c:pt>
                <c:pt idx="534">
                  <c:v>158.72127167200574</c:v>
                </c:pt>
                <c:pt idx="535">
                  <c:v>159.52775479885904</c:v>
                </c:pt>
                <c:pt idx="536">
                  <c:v>160.32828519983877</c:v>
                </c:pt>
                <c:pt idx="537">
                  <c:v>161.12278282257191</c:v>
                </c:pt>
                <c:pt idx="538">
                  <c:v>161.91116821795833</c:v>
                </c:pt>
                <c:pt idx="539">
                  <c:v>162.69336254811537</c:v>
                </c:pt>
                <c:pt idx="540">
                  <c:v>163.46928759426189</c:v>
                </c:pt>
                <c:pt idx="541">
                  <c:v>164.23886576453987</c:v>
                </c:pt>
                <c:pt idx="542">
                  <c:v>165.00202010177367</c:v>
                </c:pt>
                <c:pt idx="543">
                  <c:v>165.75867429116545</c:v>
                </c:pt>
                <c:pt idx="544">
                  <c:v>166.50875266792676</c:v>
                </c:pt>
                <c:pt idx="545">
                  <c:v>167.25218022484506</c:v>
                </c:pt>
                <c:pt idx="546">
                  <c:v>167.98888261978428</c:v>
                </c:pt>
                <c:pt idx="547">
                  <c:v>168.71878618311865</c:v>
                </c:pt>
                <c:pt idx="548">
                  <c:v>169.44181792510017</c:v>
                </c:pt>
                <c:pt idx="549">
                  <c:v>170.15790554315714</c:v>
                </c:pt>
                <c:pt idx="550">
                  <c:v>170.86697742912457</c:v>
                </c:pt>
                <c:pt idx="551">
                  <c:v>171.56896267640474</c:v>
                </c:pt>
                <c:pt idx="552">
                  <c:v>172.26379108705783</c:v>
                </c:pt>
                <c:pt idx="553">
                  <c:v>172.9513931788218</c:v>
                </c:pt>
                <c:pt idx="554">
                  <c:v>173.63170019206055</c:v>
                </c:pt>
                <c:pt idx="555">
                  <c:v>174.30464409663966</c:v>
                </c:pt>
                <c:pt idx="556">
                  <c:v>174.97015759872943</c:v>
                </c:pt>
                <c:pt idx="557">
                  <c:v>175.62817414753422</c:v>
                </c:pt>
                <c:pt idx="558">
                  <c:v>176.27862794194689</c:v>
                </c:pt>
                <c:pt idx="559">
                  <c:v>176.92145393713133</c:v>
                </c:pt>
                <c:pt idx="560">
                  <c:v>177.5565878510231</c:v>
                </c:pt>
                <c:pt idx="561">
                  <c:v>178.18396617076002</c:v>
                </c:pt>
                <c:pt idx="562">
                  <c:v>178.80352615903291</c:v>
                </c:pt>
                <c:pt idx="563">
                  <c:v>179.41520586035926</c:v>
                </c:pt>
                <c:pt idx="564">
                  <c:v>180.0189441072788</c:v>
                </c:pt>
                <c:pt idx="565">
                  <c:v>180.61468052646978</c:v>
                </c:pt>
                <c:pt idx="566">
                  <c:v>181.20235554478677</c:v>
                </c:pt>
                <c:pt idx="567">
                  <c:v>181.78191039521772</c:v>
                </c:pt>
                <c:pt idx="568">
                  <c:v>182.35328712276055</c:v>
                </c:pt>
                <c:pt idx="569">
                  <c:v>182.91642859021854</c:v>
                </c:pt>
                <c:pt idx="570">
                  <c:v>183.47127848391432</c:v>
                </c:pt>
                <c:pt idx="571">
                  <c:v>184.01778131932087</c:v>
                </c:pt>
                <c:pt idx="572">
                  <c:v>184.55588244661013</c:v>
                </c:pt>
                <c:pt idx="573">
                  <c:v>185.08552805611765</c:v>
                </c:pt>
                <c:pt idx="574">
                  <c:v>185.60666518372398</c:v>
                </c:pt>
                <c:pt idx="575">
                  <c:v>186.11924171615055</c:v>
                </c:pt>
                <c:pt idx="576">
                  <c:v>186.62320639617133</c:v>
                </c:pt>
                <c:pt idx="577">
                  <c:v>187.11850882773825</c:v>
                </c:pt>
                <c:pt idx="578">
                  <c:v>187.60509948102091</c:v>
                </c:pt>
                <c:pt idx="579">
                  <c:v>188.08292969735948</c:v>
                </c:pt>
                <c:pt idx="580">
                  <c:v>188.55195169413048</c:v>
                </c:pt>
                <c:pt idx="581">
                  <c:v>189.01211856952517</c:v>
                </c:pt>
                <c:pt idx="582">
                  <c:v>189.46338430723941</c:v>
                </c:pt>
                <c:pt idx="583">
                  <c:v>189.90570378107546</c:v>
                </c:pt>
                <c:pt idx="584">
                  <c:v>190.3390327594546</c:v>
                </c:pt>
                <c:pt idx="585">
                  <c:v>190.76332790984009</c:v>
                </c:pt>
                <c:pt idx="586">
                  <c:v>191.17854680307042</c:v>
                </c:pt>
                <c:pt idx="587">
                  <c:v>191.5846479176023</c:v>
                </c:pt>
                <c:pt idx="588">
                  <c:v>191.98159064366274</c:v>
                </c:pt>
                <c:pt idx="589">
                  <c:v>192.36933528730987</c:v>
                </c:pt>
                <c:pt idx="590">
                  <c:v>192.74784307440245</c:v>
                </c:pt>
                <c:pt idx="591">
                  <c:v>193.11707615447722</c:v>
                </c:pt>
                <c:pt idx="592">
                  <c:v>193.47699760453384</c:v>
                </c:pt>
                <c:pt idx="593">
                  <c:v>193.82757143272724</c:v>
                </c:pt>
                <c:pt idx="594">
                  <c:v>194.16876258196675</c:v>
                </c:pt>
                <c:pt idx="595">
                  <c:v>194.50053693342176</c:v>
                </c:pt>
                <c:pt idx="596">
                  <c:v>194.82286130993361</c:v>
                </c:pt>
                <c:pt idx="597">
                  <c:v>195.1357034793333</c:v>
                </c:pt>
                <c:pt idx="598">
                  <c:v>195.43903215766449</c:v>
                </c:pt>
                <c:pt idx="599">
                  <c:v>195.73281701231221</c:v>
                </c:pt>
                <c:pt idx="600">
                  <c:v>196.01702866503575</c:v>
                </c:pt>
                <c:pt idx="601">
                  <c:v>196.29163869490674</c:v>
                </c:pt>
                <c:pt idx="602">
                  <c:v>196.556619641151</c:v>
                </c:pt>
                <c:pt idx="603">
                  <c:v>196.8119450058947</c:v>
                </c:pt>
                <c:pt idx="604">
                  <c:v>197.0575892568142</c:v>
                </c:pt>
                <c:pt idx="605">
                  <c:v>197.2935278296888</c:v>
                </c:pt>
                <c:pt idx="606">
                  <c:v>197.5197371308584</c:v>
                </c:pt>
                <c:pt idx="607">
                  <c:v>197.73619453958105</c:v>
                </c:pt>
                <c:pt idx="608">
                  <c:v>197.94287841029632</c:v>
                </c:pt>
                <c:pt idx="609">
                  <c:v>198.13976807478934</c:v>
                </c:pt>
                <c:pt idx="610">
                  <c:v>198.32684384425772</c:v>
                </c:pt>
                <c:pt idx="611">
                  <c:v>198.50408701128049</c:v>
                </c:pt>
                <c:pt idx="612">
                  <c:v>198.67147985168856</c:v>
                </c:pt>
                <c:pt idx="613">
                  <c:v>198.82900562633745</c:v>
                </c:pt>
                <c:pt idx="614">
                  <c:v>198.97664858278091</c:v>
                </c:pt>
                <c:pt idx="615">
                  <c:v>199.11439395684636</c:v>
                </c:pt>
                <c:pt idx="616">
                  <c:v>199.24222797411119</c:v>
                </c:pt>
                <c:pt idx="617">
                  <c:v>199.36013785128017</c:v>
                </c:pt>
                <c:pt idx="618">
                  <c:v>199.46811179746391</c:v>
                </c:pt>
                <c:pt idx="619">
                  <c:v>199.56613901535766</c:v>
                </c:pt>
                <c:pt idx="620">
                  <c:v>199.65420970232142</c:v>
                </c:pt>
                <c:pt idx="621">
                  <c:v>199.73231505135982</c:v>
                </c:pt>
                <c:pt idx="622">
                  <c:v>199.8004472520031</c:v>
                </c:pt>
                <c:pt idx="623">
                  <c:v>199.85859949108792</c:v>
                </c:pt>
                <c:pt idx="624">
                  <c:v>199.90676595343888</c:v>
                </c:pt>
                <c:pt idx="625">
                  <c:v>199.94494182244981</c:v>
                </c:pt>
                <c:pt idx="626">
                  <c:v>199.97312328056569</c:v>
                </c:pt>
                <c:pt idx="627">
                  <c:v>199.99130750966418</c:v>
                </c:pt>
                <c:pt idx="628">
                  <c:v>199.99949269133751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CB-4781-98FD-AD41EFCC91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366944"/>
        <c:axId val="138796096"/>
      </c:lineChart>
      <c:catAx>
        <c:axId val="145366944"/>
        <c:scaling>
          <c:orientation val="minMax"/>
        </c:scaling>
        <c:delete val="1"/>
        <c:axPos val="b"/>
        <c:majorTickMark val="none"/>
        <c:minorTickMark val="none"/>
        <c:tickLblPos val="nextTo"/>
        <c:crossAx val="138796096"/>
        <c:crosses val="autoZero"/>
        <c:auto val="1"/>
        <c:lblAlgn val="ctr"/>
        <c:lblOffset val="100"/>
        <c:noMultiLvlLbl val="0"/>
      </c:catAx>
      <c:valAx>
        <c:axId val="1387960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536694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Sheet1!$A$3:$XE$3</c:f>
              <c:numCache>
                <c:formatCode>General</c:formatCode>
                <c:ptCount val="629"/>
                <c:pt idx="0">
                  <c:v>200</c:v>
                </c:pt>
                <c:pt idx="1">
                  <c:v>201.99996666683333</c:v>
                </c:pt>
                <c:pt idx="2">
                  <c:v>203.99973333866663</c:v>
                </c:pt>
                <c:pt idx="3">
                  <c:v>205.99910004049914</c:v>
                </c:pt>
                <c:pt idx="4">
                  <c:v>207.99786683732682</c:v>
                </c:pt>
                <c:pt idx="5">
                  <c:v>209.99583385413567</c:v>
                </c:pt>
                <c:pt idx="6">
                  <c:v>211.99280129588891</c:v>
                </c:pt>
                <c:pt idx="7">
                  <c:v>213.98856946750655</c:v>
                </c:pt>
                <c:pt idx="8">
                  <c:v>215.98293879383453</c:v>
                </c:pt>
                <c:pt idx="9">
                  <c:v>217.97570983960222</c:v>
                </c:pt>
                <c:pt idx="10">
                  <c:v>219.96668332936562</c:v>
                </c:pt>
                <c:pt idx="11">
                  <c:v>221.95566016743496</c:v>
                </c:pt>
                <c:pt idx="12">
                  <c:v>223.94244145778387</c:v>
                </c:pt>
                <c:pt idx="13">
                  <c:v>225.92682852393898</c:v>
                </c:pt>
                <c:pt idx="14">
                  <c:v>227.90862292884731</c:v>
                </c:pt>
                <c:pt idx="15">
                  <c:v>229.88762649471985</c:v>
                </c:pt>
                <c:pt idx="16">
                  <c:v>231.86364132284919</c:v>
                </c:pt>
                <c:pt idx="17">
                  <c:v>233.83646981339922</c:v>
                </c:pt>
                <c:pt idx="18">
                  <c:v>235.80591468516485</c:v>
                </c:pt>
                <c:pt idx="19">
                  <c:v>237.77177899530011</c:v>
                </c:pt>
                <c:pt idx="20">
                  <c:v>239.73386615901225</c:v>
                </c:pt>
                <c:pt idx="21">
                  <c:v>241.69197996921991</c:v>
                </c:pt>
                <c:pt idx="22">
                  <c:v>243.64592461617386</c:v>
                </c:pt>
                <c:pt idx="23">
                  <c:v>245.59550470703769</c:v>
                </c:pt>
                <c:pt idx="24">
                  <c:v>247.54052528542692</c:v>
                </c:pt>
                <c:pt idx="25">
                  <c:v>249.48079185090458</c:v>
                </c:pt>
                <c:pt idx="26">
                  <c:v>251.41611037843103</c:v>
                </c:pt>
                <c:pt idx="27">
                  <c:v>253.34628733776623</c:v>
                </c:pt>
                <c:pt idx="28">
                  <c:v>255.27112971282276</c:v>
                </c:pt>
                <c:pt idx="29">
                  <c:v>257.1904450209671</c:v>
                </c:pt>
                <c:pt idx="30">
                  <c:v>259.10404133226791</c:v>
                </c:pt>
                <c:pt idx="31">
                  <c:v>261.01172728868869</c:v>
                </c:pt>
                <c:pt idx="32">
                  <c:v>262.91331212322353</c:v>
                </c:pt>
                <c:pt idx="33">
                  <c:v>264.80860567897366</c:v>
                </c:pt>
                <c:pt idx="34">
                  <c:v>266.69741842816291</c:v>
                </c:pt>
                <c:pt idx="35">
                  <c:v>268.57956149109026</c:v>
                </c:pt>
                <c:pt idx="36">
                  <c:v>270.454846655018</c:v>
                </c:pt>
                <c:pt idx="37">
                  <c:v>272.32308639299242</c:v>
                </c:pt>
                <c:pt idx="38">
                  <c:v>274.18409388259653</c:v>
                </c:pt>
                <c:pt idx="39">
                  <c:v>276.03768302463232</c:v>
                </c:pt>
                <c:pt idx="40">
                  <c:v>277.88366846173011</c:v>
                </c:pt>
                <c:pt idx="41">
                  <c:v>279.72186559688458</c:v>
                </c:pt>
                <c:pt idx="42">
                  <c:v>281.55209061191402</c:v>
                </c:pt>
                <c:pt idx="43">
                  <c:v>283.37416048584214</c:v>
                </c:pt>
                <c:pt idx="44">
                  <c:v>285.18789301319993</c:v>
                </c:pt>
                <c:pt idx="45">
                  <c:v>286.99310682224603</c:v>
                </c:pt>
                <c:pt idx="46">
                  <c:v>288.78962139310397</c:v>
                </c:pt>
                <c:pt idx="47">
                  <c:v>290.57725707581369</c:v>
                </c:pt>
                <c:pt idx="48">
                  <c:v>292.35583510829656</c:v>
                </c:pt>
                <c:pt idx="49">
                  <c:v>294.12517763423159</c:v>
                </c:pt>
                <c:pt idx="50">
                  <c:v>295.88510772084061</c:v>
                </c:pt>
                <c:pt idx="51">
                  <c:v>297.63544937658151</c:v>
                </c:pt>
                <c:pt idx="52">
                  <c:v>299.37602756874736</c:v>
                </c:pt>
                <c:pt idx="53">
                  <c:v>301.10666824096938</c:v>
                </c:pt>
                <c:pt idx="54">
                  <c:v>302.82719833062265</c:v>
                </c:pt>
                <c:pt idx="55">
                  <c:v>304.53744578613185</c:v>
                </c:pt>
                <c:pt idx="56">
                  <c:v>306.23723958417668</c:v>
                </c:pt>
                <c:pt idx="57">
                  <c:v>307.92640974679387</c:v>
                </c:pt>
                <c:pt idx="58">
                  <c:v>309.60478735837472</c:v>
                </c:pt>
                <c:pt idx="59">
                  <c:v>311.27220458255675</c:v>
                </c:pt>
                <c:pt idx="60">
                  <c:v>312.92849467900709</c:v>
                </c:pt>
                <c:pt idx="61">
                  <c:v>314.57349202009624</c:v>
                </c:pt>
                <c:pt idx="62">
                  <c:v>316.20703210746103</c:v>
                </c:pt>
                <c:pt idx="63">
                  <c:v>317.82895158845389</c:v>
                </c:pt>
                <c:pt idx="64">
                  <c:v>319.43908827247844</c:v>
                </c:pt>
                <c:pt idx="65">
                  <c:v>321.03728114720792</c:v>
                </c:pt>
                <c:pt idx="66">
                  <c:v>322.62337039468673</c:v>
                </c:pt>
                <c:pt idx="67">
                  <c:v>324.19719740731193</c:v>
                </c:pt>
                <c:pt idx="68">
                  <c:v>325.75860480369374</c:v>
                </c:pt>
                <c:pt idx="69">
                  <c:v>327.3074364443936</c:v>
                </c:pt>
                <c:pt idx="70">
                  <c:v>328.84353744753821</c:v>
                </c:pt>
                <c:pt idx="71">
                  <c:v>330.36675420430731</c:v>
                </c:pt>
                <c:pt idx="72">
                  <c:v>331.87693439429461</c:v>
                </c:pt>
                <c:pt idx="73">
                  <c:v>333.37392700073957</c:v>
                </c:pt>
                <c:pt idx="74">
                  <c:v>334.85758232562898</c:v>
                </c:pt>
                <c:pt idx="75">
                  <c:v>336.32775200466682</c:v>
                </c:pt>
                <c:pt idx="76">
                  <c:v>337.78428902211027</c:v>
                </c:pt>
                <c:pt idx="77">
                  <c:v>339.22704772547138</c:v>
                </c:pt>
                <c:pt idx="78">
                  <c:v>340.65588384008203</c:v>
                </c:pt>
                <c:pt idx="79">
                  <c:v>342.07065448352159</c:v>
                </c:pt>
                <c:pt idx="80">
                  <c:v>343.47121817990455</c:v>
                </c:pt>
                <c:pt idx="81">
                  <c:v>344.85743487402851</c:v>
                </c:pt>
                <c:pt idx="82">
                  <c:v>346.22916594537912</c:v>
                </c:pt>
                <c:pt idx="83">
                  <c:v>347.58627422199254</c:v>
                </c:pt>
                <c:pt idx="84">
                  <c:v>348.92862399417186</c:v>
                </c:pt>
                <c:pt idx="85">
                  <c:v>350.25608102805853</c:v>
                </c:pt>
                <c:pt idx="86">
                  <c:v>351.56851257905538</c:v>
                </c:pt>
                <c:pt idx="87">
                  <c:v>352.865787405101</c:v>
                </c:pt>
                <c:pt idx="88">
                  <c:v>354.14777577979385</c:v>
                </c:pt>
                <c:pt idx="89">
                  <c:v>355.41434950536478</c:v>
                </c:pt>
                <c:pt idx="90">
                  <c:v>356.66538192549672</c:v>
                </c:pt>
                <c:pt idx="91">
                  <c:v>357.9007479379901</c:v>
                </c:pt>
                <c:pt idx="92">
                  <c:v>359.12032400727321</c:v>
                </c:pt>
                <c:pt idx="93">
                  <c:v>360.32398817675545</c:v>
                </c:pt>
                <c:pt idx="94">
                  <c:v>361.51162008102284</c:v>
                </c:pt>
                <c:pt idx="95">
                  <c:v>362.68310095787479</c:v>
                </c:pt>
                <c:pt idx="96">
                  <c:v>363.83831366019967</c:v>
                </c:pt>
                <c:pt idx="97">
                  <c:v>364.97714266769003</c:v>
                </c:pt>
                <c:pt idx="98">
                  <c:v>366.09947409839413</c:v>
                </c:pt>
                <c:pt idx="99">
                  <c:v>367.20519572010414</c:v>
                </c:pt>
                <c:pt idx="100">
                  <c:v>368.2941969615793</c:v>
                </c:pt>
                <c:pt idx="101">
                  <c:v>369.36636892360303</c:v>
                </c:pt>
                <c:pt idx="102">
                  <c:v>370.42160438987258</c:v>
                </c:pt>
                <c:pt idx="103">
                  <c:v>371.45979783772066</c:v>
                </c:pt>
                <c:pt idx="104">
                  <c:v>372.48084544866765</c:v>
                </c:pt>
                <c:pt idx="105">
                  <c:v>373.48464511880343</c:v>
                </c:pt>
                <c:pt idx="106">
                  <c:v>374.47109646899725</c:v>
                </c:pt>
                <c:pt idx="107">
                  <c:v>375.4401008549363</c:v>
                </c:pt>
                <c:pt idx="108">
                  <c:v>376.3915613769895</c:v>
                </c:pt>
                <c:pt idx="109">
                  <c:v>377.32538288989747</c:v>
                </c:pt>
                <c:pt idx="110">
                  <c:v>378.24147201228709</c:v>
                </c:pt>
                <c:pt idx="111">
                  <c:v>379.13973713600956</c:v>
                </c:pt>
                <c:pt idx="112">
                  <c:v>380.02008843530098</c:v>
                </c:pt>
                <c:pt idx="113">
                  <c:v>380.88243787576516</c:v>
                </c:pt>
                <c:pt idx="114">
                  <c:v>381.72669922317664</c:v>
                </c:pt>
                <c:pt idx="115">
                  <c:v>382.55278805210423</c:v>
                </c:pt>
                <c:pt idx="116">
                  <c:v>383.36062175435336</c:v>
                </c:pt>
                <c:pt idx="117">
                  <c:v>384.15011954722712</c:v>
                </c:pt>
                <c:pt idx="118">
                  <c:v>384.92120248160404</c:v>
                </c:pt>
                <c:pt idx="119">
                  <c:v>385.67379344983328</c:v>
                </c:pt>
                <c:pt idx="120">
                  <c:v>386.40781719344523</c:v>
                </c:pt>
                <c:pt idx="121">
                  <c:v>387.12320031067713</c:v>
                </c:pt>
                <c:pt idx="122">
                  <c:v>387.81987126381352</c:v>
                </c:pt>
                <c:pt idx="123">
                  <c:v>388.49776038633951</c:v>
                </c:pt>
                <c:pt idx="124">
                  <c:v>389.1567998899078</c:v>
                </c:pt>
                <c:pt idx="125">
                  <c:v>389.7969238711172</c:v>
                </c:pt>
                <c:pt idx="126">
                  <c:v>390.41806831810311</c:v>
                </c:pt>
                <c:pt idx="127">
                  <c:v>391.02017111693846</c:v>
                </c:pt>
                <c:pt idx="128">
                  <c:v>391.60317205784497</c:v>
                </c:pt>
                <c:pt idx="129">
                  <c:v>392.1670128412145</c:v>
                </c:pt>
                <c:pt idx="130">
                  <c:v>392.71163708343863</c:v>
                </c:pt>
                <c:pt idx="131">
                  <c:v>393.23699032254683</c:v>
                </c:pt>
                <c:pt idx="132">
                  <c:v>393.74302002365306</c:v>
                </c:pt>
                <c:pt idx="133">
                  <c:v>394.22967558420891</c:v>
                </c:pt>
                <c:pt idx="134">
                  <c:v>394.69690833906384</c:v>
                </c:pt>
                <c:pt idx="135">
                  <c:v>395.14467156533181</c:v>
                </c:pt>
                <c:pt idx="136">
                  <c:v>395.57292048706324</c:v>
                </c:pt>
                <c:pt idx="137">
                  <c:v>395.98161227972287</c:v>
                </c:pt>
                <c:pt idx="138">
                  <c:v>396.37070607447197</c:v>
                </c:pt>
                <c:pt idx="139">
                  <c:v>396.74016296225534</c:v>
                </c:pt>
                <c:pt idx="140">
                  <c:v>397.08994599769204</c:v>
                </c:pt>
                <c:pt idx="141">
                  <c:v>397.42002020277005</c:v>
                </c:pt>
                <c:pt idx="142">
                  <c:v>397.73035257034394</c:v>
                </c:pt>
                <c:pt idx="143">
                  <c:v>398.02091206743557</c:v>
                </c:pt>
                <c:pt idx="144">
                  <c:v>398.29166963833728</c:v>
                </c:pt>
                <c:pt idx="145">
                  <c:v>398.5425982075177</c:v>
                </c:pt>
                <c:pt idx="146">
                  <c:v>398.77367268232899</c:v>
                </c:pt>
                <c:pt idx="147">
                  <c:v>398.98486995551616</c:v>
                </c:pt>
                <c:pt idx="148">
                  <c:v>399.17616890752799</c:v>
                </c:pt>
                <c:pt idx="149">
                  <c:v>399.34755040862865</c:v>
                </c:pt>
                <c:pt idx="150">
                  <c:v>399.49899732081087</c:v>
                </c:pt>
                <c:pt idx="151">
                  <c:v>399.63049449950961</c:v>
                </c:pt>
                <c:pt idx="152">
                  <c:v>399.7420287951166</c:v>
                </c:pt>
                <c:pt idx="153">
                  <c:v>399.8335890542952</c:v>
                </c:pt>
                <c:pt idx="154">
                  <c:v>399.90516612109582</c:v>
                </c:pt>
                <c:pt idx="155">
                  <c:v>399.95675283787136</c:v>
                </c:pt>
                <c:pt idx="156">
                  <c:v>399.98834404599324</c:v>
                </c:pt>
                <c:pt idx="157">
                  <c:v>399.99993658636691</c:v>
                </c:pt>
                <c:pt idx="158">
                  <c:v>399.99152929974798</c:v>
                </c:pt>
                <c:pt idx="159">
                  <c:v>399.96312302685817</c:v>
                </c:pt>
                <c:pt idx="160">
                  <c:v>399.91472060830102</c:v>
                </c:pt>
                <c:pt idx="161">
                  <c:v>399.84632688427814</c:v>
                </c:pt>
                <c:pt idx="162">
                  <c:v>399.75794869410481</c:v>
                </c:pt>
                <c:pt idx="163">
                  <c:v>399.64959487552653</c:v>
                </c:pt>
                <c:pt idx="164">
                  <c:v>399.52127626383469</c:v>
                </c:pt>
                <c:pt idx="165">
                  <c:v>399.37300569078377</c:v>
                </c:pt>
                <c:pt idx="166">
                  <c:v>399.20479798330734</c:v>
                </c:pt>
                <c:pt idx="167">
                  <c:v>399.01666996203608</c:v>
                </c:pt>
                <c:pt idx="168">
                  <c:v>398.8086404396152</c:v>
                </c:pt>
                <c:pt idx="169">
                  <c:v>398.5807302188237</c:v>
                </c:pt>
                <c:pt idx="170">
                  <c:v>398.33296209049371</c:v>
                </c:pt>
                <c:pt idx="171">
                  <c:v>398.0653608312316</c:v>
                </c:pt>
                <c:pt idx="172">
                  <c:v>397.77795320094026</c:v>
                </c:pt>
                <c:pt idx="173">
                  <c:v>397.47076794014328</c:v>
                </c:pt>
                <c:pt idx="174">
                  <c:v>397.14383576711066</c:v>
                </c:pt>
                <c:pt idx="175">
                  <c:v>396.79718937478742</c:v>
                </c:pt>
                <c:pt idx="176">
                  <c:v>396.43086342752372</c:v>
                </c:pt>
                <c:pt idx="177">
                  <c:v>396.0448945576091</c:v>
                </c:pt>
                <c:pt idx="178">
                  <c:v>395.63932136160895</c:v>
                </c:pt>
                <c:pt idx="179">
                  <c:v>395.21418439650483</c:v>
                </c:pt>
                <c:pt idx="180">
                  <c:v>394.76952617563904</c:v>
                </c:pt>
                <c:pt idx="181">
                  <c:v>394.30539116446306</c:v>
                </c:pt>
                <c:pt idx="182">
                  <c:v>393.82182577609126</c:v>
                </c:pt>
                <c:pt idx="183">
                  <c:v>393.31887836665953</c:v>
                </c:pt>
                <c:pt idx="184">
                  <c:v>392.79659923048962</c:v>
                </c:pt>
                <c:pt idx="185">
                  <c:v>392.25504059506</c:v>
                </c:pt>
                <c:pt idx="186">
                  <c:v>391.69425661578282</c:v>
                </c:pt>
                <c:pt idx="187">
                  <c:v>391.1143033705888</c:v>
                </c:pt>
                <c:pt idx="188">
                  <c:v>390.51523885431908</c:v>
                </c:pt>
                <c:pt idx="189">
                  <c:v>389.89712297292613</c:v>
                </c:pt>
                <c:pt idx="190">
                  <c:v>389.2600175374829</c:v>
                </c:pt>
                <c:pt idx="191">
                  <c:v>388.60398625800212</c:v>
                </c:pt>
                <c:pt idx="192">
                  <c:v>387.92909473706499</c:v>
                </c:pt>
                <c:pt idx="193">
                  <c:v>387.23541046326125</c:v>
                </c:pt>
                <c:pt idx="194">
                  <c:v>386.52300280444013</c:v>
                </c:pt>
                <c:pt idx="195">
                  <c:v>385.79194300077387</c:v>
                </c:pt>
                <c:pt idx="196">
                  <c:v>385.04230415763368</c:v>
                </c:pt>
                <c:pt idx="197">
                  <c:v>384.27416123827908</c:v>
                </c:pt>
                <c:pt idx="198">
                  <c:v>383.48759105636196</c:v>
                </c:pt>
                <c:pt idx="199">
                  <c:v>382.68267226824503</c:v>
                </c:pt>
                <c:pt idx="200">
                  <c:v>381.85948536513638</c:v>
                </c:pt>
                <c:pt idx="201">
                  <c:v>381.01811266504023</c:v>
                </c:pt>
                <c:pt idx="202">
                  <c:v>380.15863830452543</c:v>
                </c:pt>
                <c:pt idx="203">
                  <c:v>379.281148230312</c:v>
                </c:pt>
                <c:pt idx="204">
                  <c:v>378.38573019067593</c:v>
                </c:pt>
                <c:pt idx="205">
                  <c:v>377.4724737266751</c:v>
                </c:pt>
                <c:pt idx="206">
                  <c:v>376.54147016319484</c:v>
                </c:pt>
                <c:pt idx="207">
                  <c:v>375.5928125998156</c:v>
                </c:pt>
                <c:pt idx="208">
                  <c:v>374.62659590150326</c:v>
                </c:pt>
                <c:pt idx="209">
                  <c:v>373.64291668912256</c:v>
                </c:pt>
                <c:pt idx="210">
                  <c:v>372.64187332977474</c:v>
                </c:pt>
                <c:pt idx="211">
                  <c:v>371.62356592696176</c:v>
                </c:pt>
                <c:pt idx="212">
                  <c:v>370.58809631057522</c:v>
                </c:pt>
                <c:pt idx="213">
                  <c:v>369.53556802671397</c:v>
                </c:pt>
                <c:pt idx="214">
                  <c:v>368.46608632732909</c:v>
                </c:pt>
                <c:pt idx="215">
                  <c:v>367.37975815969958</c:v>
                </c:pt>
                <c:pt idx="216">
                  <c:v>366.27669215573661</c:v>
                </c:pt>
                <c:pt idx="217">
                  <c:v>365.1569986211216</c:v>
                </c:pt>
                <c:pt idx="218">
                  <c:v>364.02078952427485</c:v>
                </c:pt>
                <c:pt idx="219">
                  <c:v>362.86817848515921</c:v>
                </c:pt>
                <c:pt idx="220">
                  <c:v>361.69928076391801</c:v>
                </c:pt>
                <c:pt idx="221">
                  <c:v>360.51421324934944</c:v>
                </c:pt>
                <c:pt idx="222">
                  <c:v>359.31309444721728</c:v>
                </c:pt>
                <c:pt idx="223">
                  <c:v>358.09604446840092</c:v>
                </c:pt>
                <c:pt idx="224">
                  <c:v>356.86318501688396</c:v>
                </c:pt>
                <c:pt idx="225">
                  <c:v>355.61463937758424</c:v>
                </c:pt>
                <c:pt idx="226">
                  <c:v>354.35053240402522</c:v>
                </c:pt>
                <c:pt idx="227">
                  <c:v>353.07099050585072</c:v>
                </c:pt>
                <c:pt idx="228">
                  <c:v>351.77614163618443</c:v>
                </c:pt>
                <c:pt idx="229">
                  <c:v>350.46611527883414</c:v>
                </c:pt>
                <c:pt idx="230">
                  <c:v>349.14104243534405</c:v>
                </c:pt>
                <c:pt idx="231">
                  <c:v>347.80105561189418</c:v>
                </c:pt>
                <c:pt idx="232">
                  <c:v>346.44628880605029</c:v>
                </c:pt>
                <c:pt idx="233">
                  <c:v>345.0768774933639</c:v>
                </c:pt>
                <c:pt idx="234">
                  <c:v>343.69295861382523</c:v>
                </c:pt>
                <c:pt idx="235">
                  <c:v>342.29467055816883</c:v>
                </c:pt>
                <c:pt idx="236">
                  <c:v>340.88215315403522</c:v>
                </c:pt>
                <c:pt idx="237">
                  <c:v>339.45554765198756</c:v>
                </c:pt>
                <c:pt idx="238">
                  <c:v>338.01499671138731</c:v>
                </c:pt>
                <c:pt idx="239">
                  <c:v>336.56064438612793</c:v>
                </c:pt>
                <c:pt idx="240">
                  <c:v>335.09263611023016</c:v>
                </c:pt>
                <c:pt idx="241">
                  <c:v>333.61111868329817</c:v>
                </c:pt>
                <c:pt idx="242">
                  <c:v>332.11624025584013</c:v>
                </c:pt>
                <c:pt idx="243">
                  <c:v>330.60815031445293</c:v>
                </c:pt>
                <c:pt idx="244">
                  <c:v>329.08699966687414</c:v>
                </c:pt>
                <c:pt idx="245">
                  <c:v>327.5529404269007</c:v>
                </c:pt>
                <c:pt idx="246">
                  <c:v>326.00612599917844</c:v>
                </c:pt>
                <c:pt idx="247">
                  <c:v>324.4467110638609</c:v>
                </c:pt>
                <c:pt idx="248">
                  <c:v>322.87485156114235</c:v>
                </c:pt>
                <c:pt idx="249">
                  <c:v>321.29070467566294</c:v>
                </c:pt>
                <c:pt idx="250">
                  <c:v>319.6944288207913</c:v>
                </c:pt>
                <c:pt idx="251">
                  <c:v>318.08618362278258</c:v>
                </c:pt>
                <c:pt idx="252">
                  <c:v>316.4661299048164</c:v>
                </c:pt>
                <c:pt idx="253">
                  <c:v>314.83442967091452</c:v>
                </c:pt>
                <c:pt idx="254">
                  <c:v>313.19124608974056</c:v>
                </c:pt>
                <c:pt idx="255">
                  <c:v>311.53674347828337</c:v>
                </c:pt>
                <c:pt idx="256">
                  <c:v>309.87108728542535</c:v>
                </c:pt>
                <c:pt idx="257">
                  <c:v>308.19444407539771</c:v>
                </c:pt>
                <c:pt idx="258">
                  <c:v>306.50698151112425</c:v>
                </c:pt>
                <c:pt idx="259">
                  <c:v>304.80886833745524</c:v>
                </c:pt>
                <c:pt idx="260">
                  <c:v>303.10027436429283</c:v>
                </c:pt>
                <c:pt idx="261">
                  <c:v>301.3813704496107</c:v>
                </c:pt>
                <c:pt idx="262">
                  <c:v>299.65232848236769</c:v>
                </c:pt>
                <c:pt idx="263">
                  <c:v>297.91332136531992</c:v>
                </c:pt>
                <c:pt idx="264">
                  <c:v>296.16452299772965</c:v>
                </c:pt>
                <c:pt idx="265">
                  <c:v>294.40610825797654</c:v>
                </c:pt>
                <c:pt idx="266">
                  <c:v>292.63825298606901</c:v>
                </c:pt>
                <c:pt idx="267">
                  <c:v>290.86113396606129</c:v>
                </c:pt>
                <c:pt idx="268">
                  <c:v>289.0749289083742</c:v>
                </c:pt>
                <c:pt idx="269">
                  <c:v>287.27981643202526</c:v>
                </c:pt>
                <c:pt idx="270">
                  <c:v>285.47597604676594</c:v>
                </c:pt>
                <c:pt idx="271">
                  <c:v>283.66358813513182</c:v>
                </c:pt>
                <c:pt idx="272">
                  <c:v>281.84283393440347</c:v>
                </c:pt>
                <c:pt idx="273">
                  <c:v>280.01389551848388</c:v>
                </c:pt>
                <c:pt idx="274">
                  <c:v>278.17695577969045</c:v>
                </c:pt>
                <c:pt idx="275">
                  <c:v>276.33219841046633</c:v>
                </c:pt>
                <c:pt idx="276">
                  <c:v>274.47980788501116</c:v>
                </c:pt>
                <c:pt idx="277">
                  <c:v>272.61996944083364</c:v>
                </c:pt>
                <c:pt idx="278">
                  <c:v>270.75286906022859</c:v>
                </c:pt>
                <c:pt idx="279">
                  <c:v>268.87869345167803</c:v>
                </c:pt>
                <c:pt idx="280">
                  <c:v>266.99763003118102</c:v>
                </c:pt>
                <c:pt idx="281">
                  <c:v>265.109866903512</c:v>
                </c:pt>
                <c:pt idx="282">
                  <c:v>263.21559284341078</c:v>
                </c:pt>
                <c:pt idx="283">
                  <c:v>261.31499727670462</c:v>
                </c:pt>
                <c:pt idx="284">
                  <c:v>259.40827026136651</c:v>
                </c:pt>
                <c:pt idx="285">
                  <c:v>257.49560246850888</c:v>
                </c:pt>
                <c:pt idx="286">
                  <c:v>255.57718516331735</c:v>
                </c:pt>
                <c:pt idx="287">
                  <c:v>253.65321018592357</c:v>
                </c:pt>
                <c:pt idx="288">
                  <c:v>251.72386993222216</c:v>
                </c:pt>
                <c:pt idx="289">
                  <c:v>249.78935733463052</c:v>
                </c:pt>
                <c:pt idx="290">
                  <c:v>247.84986584279648</c:v>
                </c:pt>
                <c:pt idx="291">
                  <c:v>245.90558940425285</c:v>
                </c:pt>
                <c:pt idx="292">
                  <c:v>243.95672244502339</c:v>
                </c:pt>
                <c:pt idx="293">
                  <c:v>242.00345985017984</c:v>
                </c:pt>
                <c:pt idx="294">
                  <c:v>240.0459969443541</c:v>
                </c:pt>
                <c:pt idx="295">
                  <c:v>238.08452947220542</c:v>
                </c:pt>
                <c:pt idx="296">
                  <c:v>236.11925357884658</c:v>
                </c:pt>
                <c:pt idx="297">
                  <c:v>234.15036579022907</c:v>
                </c:pt>
                <c:pt idx="298">
                  <c:v>232.17806299349115</c:v>
                </c:pt>
                <c:pt idx="299">
                  <c:v>230.20254241726877</c:v>
                </c:pt>
                <c:pt idx="300">
                  <c:v>228.22400161197345</c:v>
                </c:pt>
                <c:pt idx="301">
                  <c:v>226.24263843003683</c:v>
                </c:pt>
                <c:pt idx="302">
                  <c:v>224.25865100612594</c:v>
                </c:pt>
                <c:pt idx="303">
                  <c:v>222.27223773732999</c:v>
                </c:pt>
                <c:pt idx="304">
                  <c:v>220.28359726332036</c:v>
                </c:pt>
                <c:pt idx="305">
                  <c:v>218.29292844648745</c:v>
                </c:pt>
                <c:pt idx="306">
                  <c:v>216.30043035205381</c:v>
                </c:pt>
                <c:pt idx="307">
                  <c:v>214.30630222816873</c:v>
                </c:pt>
                <c:pt idx="308">
                  <c:v>212.31074348598264</c:v>
                </c:pt>
                <c:pt idx="309">
                  <c:v>210.31395367970691</c:v>
                </c:pt>
                <c:pt idx="310">
                  <c:v>208.31613248665809</c:v>
                </c:pt>
                <c:pt idx="311">
                  <c:v>206.31747968729078</c:v>
                </c:pt>
                <c:pt idx="312">
                  <c:v>204.31819514521919</c:v>
                </c:pt>
                <c:pt idx="313">
                  <c:v>202.31847878723167</c:v>
                </c:pt>
                <c:pt idx="314">
                  <c:v>200.31853058329736</c:v>
                </c:pt>
                <c:pt idx="315">
                  <c:v>198.31855052657028</c:v>
                </c:pt>
                <c:pt idx="316">
                  <c:v>196.31873861338923</c:v>
                </c:pt>
                <c:pt idx="317">
                  <c:v>194.31929482327925</c:v>
                </c:pt>
                <c:pt idx="318">
                  <c:v>192.32041909895293</c:v>
                </c:pt>
                <c:pt idx="319">
                  <c:v>190.32231132631716</c:v>
                </c:pt>
                <c:pt idx="320">
                  <c:v>188.32517131448398</c:v>
                </c:pt>
                <c:pt idx="321">
                  <c:v>186.32919877579045</c:v>
                </c:pt>
                <c:pt idx="322">
                  <c:v>184.33459330582693</c:v>
                </c:pt>
                <c:pt idx="323">
                  <c:v>182.34155436347848</c:v>
                </c:pt>
                <c:pt idx="324">
                  <c:v>180.35028125097827</c:v>
                </c:pt>
                <c:pt idx="325">
                  <c:v>178.36097309397832</c:v>
                </c:pt>
                <c:pt idx="326">
                  <c:v>176.37382882163652</c:v>
                </c:pt>
                <c:pt idx="327">
                  <c:v>174.38904714672407</c:v>
                </c:pt>
                <c:pt idx="328">
                  <c:v>172.40682654575463</c:v>
                </c:pt>
                <c:pt idx="329">
                  <c:v>170.42736523913629</c:v>
                </c:pt>
                <c:pt idx="330">
                  <c:v>168.45086117135037</c:v>
                </c:pt>
                <c:pt idx="331">
                  <c:v>166.47751199115635</c:v>
                </c:pt>
                <c:pt idx="332">
                  <c:v>164.50751503182798</c:v>
                </c:pt>
                <c:pt idx="333">
                  <c:v>162.54106729141938</c:v>
                </c:pt>
                <c:pt idx="334">
                  <c:v>160.57836541306602</c:v>
                </c:pt>
                <c:pt idx="335">
                  <c:v>158.61960566532005</c:v>
                </c:pt>
                <c:pt idx="336">
                  <c:v>156.66498392252407</c:v>
                </c:pt>
                <c:pt idx="337">
                  <c:v>154.71469564522337</c:v>
                </c:pt>
                <c:pt idx="338">
                  <c:v>152.76893586062062</c:v>
                </c:pt>
                <c:pt idx="339">
                  <c:v>150.82789914307261</c:v>
                </c:pt>
                <c:pt idx="340">
                  <c:v>148.89177959463376</c:v>
                </c:pt>
                <c:pt idx="341">
                  <c:v>146.96077082564534</c:v>
                </c:pt>
                <c:pt idx="342">
                  <c:v>145.0350659353752</c:v>
                </c:pt>
                <c:pt idx="343">
                  <c:v>143.1148574927075</c:v>
                </c:pt>
                <c:pt idx="344">
                  <c:v>141.20033751688646</c:v>
                </c:pt>
                <c:pt idx="345">
                  <c:v>139.29169745831413</c:v>
                </c:pt>
                <c:pt idx="346">
                  <c:v>137.38912817940596</c:v>
                </c:pt>
                <c:pt idx="347">
                  <c:v>135.4928199355042</c:v>
                </c:pt>
                <c:pt idx="348">
                  <c:v>133.60296235585318</c:v>
                </c:pt>
                <c:pt idx="349">
                  <c:v>131.71974442463579</c:v>
                </c:pt>
                <c:pt idx="350">
                  <c:v>129.84335446207604</c:v>
                </c:pt>
                <c:pt idx="351">
                  <c:v>127.97398010560637</c:v>
                </c:pt>
                <c:pt idx="352">
                  <c:v>126.11180829110458</c:v>
                </c:pt>
                <c:pt idx="353">
                  <c:v>124.25702523420048</c:v>
                </c:pt>
                <c:pt idx="354">
                  <c:v>122.40981641165394</c:v>
                </c:pt>
                <c:pt idx="355">
                  <c:v>120.57036654280805</c:v>
                </c:pt>
                <c:pt idx="356">
                  <c:v>118.73885957111663</c:v>
                </c:pt>
                <c:pt idx="357">
                  <c:v>116.91547864575082</c:v>
                </c:pt>
                <c:pt idx="358">
                  <c:v>115.10040610328348</c:v>
                </c:pt>
                <c:pt idx="359">
                  <c:v>113.29382344945645</c:v>
                </c:pt>
                <c:pt idx="360">
                  <c:v>111.49591134102951</c:v>
                </c:pt>
                <c:pt idx="361">
                  <c:v>109.70684956771537</c:v>
                </c:pt>
                <c:pt idx="362">
                  <c:v>107.92681703420034</c:v>
                </c:pt>
                <c:pt idx="363">
                  <c:v>106.15599174225457</c:v>
                </c:pt>
                <c:pt idx="364">
                  <c:v>104.39455077293142</c:v>
                </c:pt>
                <c:pt idx="365">
                  <c:v>102.64267026886013</c:v>
                </c:pt>
                <c:pt idx="366">
                  <c:v>100.90052541663101</c:v>
                </c:pt>
                <c:pt idx="367">
                  <c:v>99.168290429277704</c:v>
                </c:pt>
                <c:pt idx="368">
                  <c:v>97.446138528855244</c:v>
                </c:pt>
                <c:pt idx="369">
                  <c:v>95.734241929118696</c:v>
                </c:pt>
                <c:pt idx="370">
                  <c:v>94.032771818301313</c:v>
                </c:pt>
                <c:pt idx="371">
                  <c:v>92.341898341996469</c:v>
                </c:pt>
                <c:pt idx="372">
                  <c:v>90.661790586142558</c:v>
                </c:pt>
                <c:pt idx="373">
                  <c:v>88.992616560115238</c:v>
                </c:pt>
                <c:pt idx="374">
                  <c:v>87.334543179925987</c:v>
                </c:pt>
                <c:pt idx="375">
                  <c:v>85.687736251531248</c:v>
                </c:pt>
                <c:pt idx="376">
                  <c:v>84.052360454251442</c:v>
                </c:pt>
                <c:pt idx="377">
                  <c:v>82.428579324303456</c:v>
                </c:pt>
                <c:pt idx="378">
                  <c:v>80.816555238447222</c:v>
                </c:pt>
                <c:pt idx="379">
                  <c:v>79.21644939774788</c:v>
                </c:pt>
                <c:pt idx="380">
                  <c:v>77.628421811456221</c:v>
                </c:pt>
                <c:pt idx="381">
                  <c:v>76.052631281007336</c:v>
                </c:pt>
                <c:pt idx="382">
                  <c:v>74.489235384141338</c:v>
                </c:pt>
                <c:pt idx="383">
                  <c:v>72.93839045914487</c:v>
                </c:pt>
                <c:pt idx="384">
                  <c:v>71.400251589218243</c:v>
                </c:pt>
                <c:pt idx="385">
                  <c:v>69.874972586966521</c:v>
                </c:pt>
                <c:pt idx="386">
                  <c:v>68.362705979019012</c:v>
                </c:pt>
                <c:pt idx="387">
                  <c:v>66.863602990776172</c:v>
                </c:pt>
                <c:pt idx="388">
                  <c:v>65.377813531287671</c:v>
                </c:pt>
                <c:pt idx="389">
                  <c:v>63.905486178261185</c:v>
                </c:pt>
                <c:pt idx="390">
                  <c:v>62.446768163205235</c:v>
                </c:pt>
                <c:pt idx="391">
                  <c:v>61.001805356705603</c:v>
                </c:pt>
                <c:pt idx="392">
                  <c:v>59.570742253838915</c:v>
                </c:pt>
                <c:pt idx="393">
                  <c:v>58.153721959722759</c:v>
                </c:pt>
                <c:pt idx="394">
                  <c:v>56.750886175205892</c:v>
                </c:pt>
                <c:pt idx="395">
                  <c:v>55.362375182697576</c:v>
                </c:pt>
                <c:pt idx="396">
                  <c:v>53.988327832140101</c:v>
                </c:pt>
                <c:pt idx="397">
                  <c:v>52.628881527123326</c:v>
                </c:pt>
                <c:pt idx="398">
                  <c:v>51.284172211145062</c:v>
                </c:pt>
                <c:pt idx="399">
                  <c:v>49.954334354016197</c:v>
                </c:pt>
                <c:pt idx="400">
                  <c:v>48.639500938414358</c:v>
                </c:pt>
                <c:pt idx="401">
                  <c:v>47.339803446585336</c:v>
                </c:pt>
                <c:pt idx="402">
                  <c:v>46.055371847195232</c:v>
                </c:pt>
                <c:pt idx="403">
                  <c:v>44.786334582333552</c:v>
                </c:pt>
                <c:pt idx="404">
                  <c:v>43.532818554669433</c:v>
                </c:pt>
                <c:pt idx="405">
                  <c:v>42.294949114760982</c:v>
                </c:pt>
                <c:pt idx="406">
                  <c:v>41.07285004852065</c:v>
                </c:pt>
                <c:pt idx="407">
                  <c:v>39.866643564836465</c:v>
                </c:pt>
                <c:pt idx="408">
                  <c:v>38.676450283351897</c:v>
                </c:pt>
                <c:pt idx="409">
                  <c:v>37.502389222403139</c:v>
                </c:pt>
                <c:pt idx="410">
                  <c:v>36.344577787117942</c:v>
                </c:pt>
                <c:pt idx="411">
                  <c:v>35.203131757674839</c:v>
                </c:pt>
                <c:pt idx="412">
                  <c:v>34.078165277725816</c:v>
                </c:pt>
                <c:pt idx="413">
                  <c:v>32.969790842981297</c:v>
                </c:pt>
                <c:pt idx="414">
                  <c:v>31.878119289961091</c:v>
                </c:pt>
                <c:pt idx="415">
                  <c:v>30.803259784910693</c:v>
                </c:pt>
                <c:pt idx="416">
                  <c:v>29.7453198128851</c:v>
                </c:pt>
                <c:pt idx="417">
                  <c:v>28.704405166999777</c:v>
                </c:pt>
                <c:pt idx="418">
                  <c:v>27.680619937851901</c:v>
                </c:pt>
                <c:pt idx="419">
                  <c:v>26.674066503111135</c:v>
                </c:pt>
                <c:pt idx="420">
                  <c:v>25.684845517282355</c:v>
                </c:pt>
                <c:pt idx="421">
                  <c:v>24.713055901639734</c:v>
                </c:pt>
                <c:pt idx="422">
                  <c:v>23.758794834334935</c:v>
                </c:pt>
                <c:pt idx="423">
                  <c:v>22.822157740679472</c:v>
                </c:pt>
                <c:pt idx="424">
                  <c:v>21.903238283602292</c:v>
                </c:pt>
                <c:pt idx="425">
                  <c:v>21.002128354283286</c:v>
                </c:pt>
                <c:pt idx="426">
                  <c:v>20.118918062964468</c:v>
                </c:pt>
                <c:pt idx="427">
                  <c:v>19.253695729938926</c:v>
                </c:pt>
                <c:pt idx="428">
                  <c:v>18.406547876718918</c:v>
                </c:pt>
                <c:pt idx="429">
                  <c:v>17.577559217383936</c:v>
                </c:pt>
                <c:pt idx="430">
                  <c:v>16.766812650109017</c:v>
                </c:pt>
                <c:pt idx="431">
                  <c:v>15.974389248875269</c:v>
                </c:pt>
                <c:pt idx="432">
                  <c:v>15.200368255362406</c:v>
                </c:pt>
                <c:pt idx="433">
                  <c:v>14.444827071024889</c:v>
                </c:pt>
                <c:pt idx="434">
                  <c:v>13.707841249351503</c:v>
                </c:pt>
                <c:pt idx="435">
                  <c:v>12.989484488310183</c:v>
                </c:pt>
                <c:pt idx="436">
                  <c:v>12.289828622978433</c:v>
                </c:pt>
                <c:pt idx="437">
                  <c:v>11.608943618359802</c:v>
                </c:pt>
                <c:pt idx="438">
                  <c:v>10.946897562387335</c:v>
                </c:pt>
                <c:pt idx="439">
                  <c:v>10.303756659114867</c:v>
                </c:pt>
                <c:pt idx="440">
                  <c:v>9.6795852220967902</c:v>
                </c:pt>
                <c:pt idx="441">
                  <c:v>9.0744456679567236</c:v>
                </c:pt>
                <c:pt idx="442">
                  <c:v>8.4883985101457711</c:v>
                </c:pt>
                <c:pt idx="443">
                  <c:v>7.9215023528913378</c:v>
                </c:pt>
                <c:pt idx="444">
                  <c:v>7.3738138853366593</c:v>
                </c:pt>
                <c:pt idx="445">
                  <c:v>6.845387875872234</c:v>
                </c:pt>
                <c:pt idx="446">
                  <c:v>6.3362771666585616</c:v>
                </c:pt>
                <c:pt idx="447">
                  <c:v>5.8465326683423484</c:v>
                </c:pt>
                <c:pt idx="448">
                  <c:v>5.3762033549652131</c:v>
                </c:pt>
                <c:pt idx="449">
                  <c:v>4.9253362590667109</c:v>
                </c:pt>
                <c:pt idx="450">
                  <c:v>4.4939764669805982</c:v>
                </c:pt>
                <c:pt idx="451">
                  <c:v>4.0821671143266371</c:v>
                </c:pt>
                <c:pt idx="452">
                  <c:v>3.6899493816969198</c:v>
                </c:pt>
                <c:pt idx="453">
                  <c:v>3.317362490537846</c:v>
                </c:pt>
                <c:pt idx="454">
                  <c:v>2.9644436992280987</c:v>
                </c:pt>
                <c:pt idx="455">
                  <c:v>2.6312282993526992</c:v>
                </c:pt>
                <c:pt idx="456">
                  <c:v>2.3177496121739125</c:v>
                </c:pt>
                <c:pt idx="457">
                  <c:v>2.024038985299228</c:v>
                </c:pt>
                <c:pt idx="458">
                  <c:v>1.7501257895466154</c:v>
                </c:pt>
                <c:pt idx="459">
                  <c:v>1.4960374160073684</c:v>
                </c:pt>
                <c:pt idx="460">
                  <c:v>1.2617992733071048</c:v>
                </c:pt>
                <c:pt idx="461">
                  <c:v>1.047434785064894</c:v>
                </c:pt>
                <c:pt idx="462">
                  <c:v>0.8529653875509382</c:v>
                </c:pt>
                <c:pt idx="463">
                  <c:v>0.67841052754289422</c:v>
                </c:pt>
                <c:pt idx="464">
                  <c:v>0.52378766038134472</c:v>
                </c:pt>
                <c:pt idx="465">
                  <c:v>0.38911224822410873</c:v>
                </c:pt>
                <c:pt idx="466">
                  <c:v>0.27439775850032788</c:v>
                </c:pt>
                <c:pt idx="467">
                  <c:v>0.17965566256313537</c:v>
                </c:pt>
                <c:pt idx="468">
                  <c:v>0.10489543454326622</c:v>
                </c:pt>
                <c:pt idx="469">
                  <c:v>5.012455040125019E-2</c:v>
                </c:pt>
                <c:pt idx="470">
                  <c:v>1.5348487179863923E-2</c:v>
                </c:pt>
                <c:pt idx="471">
                  <c:v>5.7072245641620611E-4</c:v>
                </c:pt>
                <c:pt idx="472">
                  <c:v>5.792733995093613E-3</c:v>
                </c:pt>
                <c:pt idx="473">
                  <c:v>3.1013999599082354E-2</c:v>
                </c:pt>
                <c:pt idx="474">
                  <c:v>7.6231997162864218E-2</c:v>
                </c:pt>
                <c:pt idx="475">
                  <c:v>0.14144220492434556</c:v>
                </c:pt>
                <c:pt idx="476">
                  <c:v>0.22663810191707512</c:v>
                </c:pt>
                <c:pt idx="477">
                  <c:v>0.33181116862238014</c:v>
                </c:pt>
                <c:pt idx="478">
                  <c:v>0.45695088782119342</c:v>
                </c:pt>
                <c:pt idx="479">
                  <c:v>0.60204474564594079</c:v>
                </c:pt>
                <c:pt idx="480">
                  <c:v>0.76707823283169319</c:v>
                </c:pt>
                <c:pt idx="481">
                  <c:v>0.95203484616729384</c:v>
                </c:pt>
                <c:pt idx="482">
                  <c:v>1.1568960901455227</c:v>
                </c:pt>
                <c:pt idx="483">
                  <c:v>1.3816414788126963</c:v>
                </c:pt>
                <c:pt idx="484">
                  <c:v>1.6262485378172187</c:v>
                </c:pt>
                <c:pt idx="485">
                  <c:v>1.8906928066570856</c:v>
                </c:pt>
                <c:pt idx="486">
                  <c:v>2.1749478411257428</c:v>
                </c:pt>
                <c:pt idx="487">
                  <c:v>2.4789852159566408</c:v>
                </c:pt>
                <c:pt idx="488">
                  <c:v>2.8027745276656333</c:v>
                </c:pt>
                <c:pt idx="489">
                  <c:v>3.1462833975913611</c:v>
                </c:pt>
                <c:pt idx="490">
                  <c:v>3.5094774751331101</c:v>
                </c:pt>
                <c:pt idx="491">
                  <c:v>3.8923204411858308</c:v>
                </c:pt>
                <c:pt idx="492">
                  <c:v>4.2947740117718922</c:v>
                </c:pt>
                <c:pt idx="493">
                  <c:v>4.7167979418696291</c:v>
                </c:pt>
                <c:pt idx="494">
                  <c:v>5.1583500294376847</c:v>
                </c:pt>
                <c:pt idx="495">
                  <c:v>5.6193861196354078</c:v>
                </c:pt>
                <c:pt idx="496">
                  <c:v>6.0998601092377669</c:v>
                </c:pt>
                <c:pt idx="497">
                  <c:v>6.5997239512462897</c:v>
                </c:pt>
                <c:pt idx="498">
                  <c:v>7.1189276596933269</c:v>
                </c:pt>
                <c:pt idx="499">
                  <c:v>7.6574193146407765</c:v>
                </c:pt>
                <c:pt idx="500">
                  <c:v>8.2151450673717648</c:v>
                </c:pt>
                <c:pt idx="501">
                  <c:v>8.7920491457757919</c:v>
                </c:pt>
                <c:pt idx="502">
                  <c:v>9.3880738599258677</c:v>
                </c:pt>
                <c:pt idx="503">
                  <c:v>10.003159607847181</c:v>
                </c:pt>
                <c:pt idx="504">
                  <c:v>10.637244881477585</c:v>
                </c:pt>
                <c:pt idx="505">
                  <c:v>11.29026627281803</c:v>
                </c:pt>
                <c:pt idx="506">
                  <c:v>11.962158480273587</c:v>
                </c:pt>
                <c:pt idx="507">
                  <c:v>12.652854315183447</c:v>
                </c:pt>
                <c:pt idx="508">
                  <c:v>13.362284708539761</c:v>
                </c:pt>
                <c:pt idx="509">
                  <c:v>14.090378717894254</c:v>
                </c:pt>
                <c:pt idx="510">
                  <c:v>14.837063534452767</c:v>
                </c:pt>
                <c:pt idx="511">
                  <c:v>15.602264490355907</c:v>
                </c:pt>
                <c:pt idx="512">
                  <c:v>16.385905066145824</c:v>
                </c:pt>
                <c:pt idx="513">
                  <c:v>17.187906898417026</c:v>
                </c:pt>
                <c:pt idx="514">
                  <c:v>18.008189787656249</c:v>
                </c:pt>
                <c:pt idx="515">
                  <c:v>18.846671706257382</c:v>
                </c:pt>
                <c:pt idx="516">
                  <c:v>19.703268806727266</c:v>
                </c:pt>
                <c:pt idx="517">
                  <c:v>20.577895430069788</c:v>
                </c:pt>
                <c:pt idx="518">
                  <c:v>21.470464114351302</c:v>
                </c:pt>
                <c:pt idx="519">
                  <c:v>22.380885603447268</c:v>
                </c:pt>
                <c:pt idx="520">
                  <c:v>23.309068855967439</c:v>
                </c:pt>
                <c:pt idx="521">
                  <c:v>24.254921054360153</c:v>
                </c:pt>
                <c:pt idx="522">
                  <c:v>25.218347614193618</c:v>
                </c:pt>
                <c:pt idx="523">
                  <c:v>26.199252193614768</c:v>
                </c:pt>
                <c:pt idx="524">
                  <c:v>27.197536702983058</c:v>
                </c:pt>
                <c:pt idx="525">
                  <c:v>28.213101314679506</c:v>
                </c:pt>
                <c:pt idx="526">
                  <c:v>29.245844473089278</c:v>
                </c:pt>
                <c:pt idx="527">
                  <c:v>30.295662904757023</c:v>
                </c:pt>
                <c:pt idx="528">
                  <c:v>31.362451628714467</c:v>
                </c:pt>
                <c:pt idx="529">
                  <c:v>32.4461039669782</c:v>
                </c:pt>
                <c:pt idx="530">
                  <c:v>33.546511555217563</c:v>
                </c:pt>
                <c:pt idx="531">
                  <c:v>34.663564353590544</c:v>
                </c:pt>
                <c:pt idx="532">
                  <c:v>35.797150657748261</c:v>
                </c:pt>
                <c:pt idx="533">
                  <c:v>36.947157110004923</c:v>
                </c:pt>
                <c:pt idx="534">
                  <c:v>38.1134687106738</c:v>
                </c:pt>
                <c:pt idx="535">
                  <c:v>39.295968829566505</c:v>
                </c:pt>
                <c:pt idx="536">
                  <c:v>40.494539217656694</c:v>
                </c:pt>
                <c:pt idx="537">
                  <c:v>41.709060018904296</c:v>
                </c:pt>
                <c:pt idx="538">
                  <c:v>42.939409782241455</c:v>
                </c:pt>
                <c:pt idx="539">
                  <c:v>44.185465473716903</c:v>
                </c:pt>
                <c:pt idx="540">
                  <c:v>45.44710248879997</c:v>
                </c:pt>
                <c:pt idx="541">
                  <c:v>46.724194664840496</c:v>
                </c:pt>
                <c:pt idx="542">
                  <c:v>48.016614293685251</c:v>
                </c:pt>
                <c:pt idx="543">
                  <c:v>49.324232134448124</c:v>
                </c:pt>
                <c:pt idx="544">
                  <c:v>50.646917426434811</c:v>
                </c:pt>
                <c:pt idx="545">
                  <c:v>51.984537902218364</c:v>
                </c:pt>
                <c:pt idx="546">
                  <c:v>53.336959800866026</c:v>
                </c:pt>
                <c:pt idx="547">
                  <c:v>54.704047881314693</c:v>
                </c:pt>
                <c:pt idx="548">
                  <c:v>56.085665435895663</c:v>
                </c:pt>
                <c:pt idx="549">
                  <c:v>57.481674304004827</c:v>
                </c:pt>
                <c:pt idx="550">
                  <c:v>58.891934885918715</c:v>
                </c:pt>
                <c:pt idx="551">
                  <c:v>60.316306156754507</c:v>
                </c:pt>
                <c:pt idx="552">
                  <c:v>61.75464568057177</c:v>
                </c:pt>
                <c:pt idx="553">
                  <c:v>63.206809624616881</c:v>
                </c:pt>
                <c:pt idx="554">
                  <c:v>64.672652773705607</c:v>
                </c:pt>
                <c:pt idx="555">
                  <c:v>66.152028544744695</c:v>
                </c:pt>
                <c:pt idx="556">
                  <c:v>67.64478900138954</c:v>
                </c:pt>
                <c:pt idx="557">
                  <c:v>69.150784868838628</c:v>
                </c:pt>
                <c:pt idx="558">
                  <c:v>70.669865548758679</c:v>
                </c:pt>
                <c:pt idx="559">
                  <c:v>72.201879134350605</c:v>
                </c:pt>
                <c:pt idx="560">
                  <c:v>73.746672425531145</c:v>
                </c:pt>
                <c:pt idx="561">
                  <c:v>75.304090944258235</c:v>
                </c:pt>
                <c:pt idx="562">
                  <c:v>76.873978949977968</c:v>
                </c:pt>
                <c:pt idx="563">
                  <c:v>78.456179455198054</c:v>
                </c:pt>
                <c:pt idx="564">
                  <c:v>80.050534241186554</c:v>
                </c:pt>
                <c:pt idx="565">
                  <c:v>81.656883873793262</c:v>
                </c:pt>
                <c:pt idx="566">
                  <c:v>83.275067719393633</c:v>
                </c:pt>
                <c:pt idx="567">
                  <c:v>84.904923960951635</c:v>
                </c:pt>
                <c:pt idx="568">
                  <c:v>86.546289614201427</c:v>
                </c:pt>
                <c:pt idx="569">
                  <c:v>88.199000543945232</c:v>
                </c:pt>
                <c:pt idx="570">
                  <c:v>89.862891480467439</c:v>
                </c:pt>
                <c:pt idx="571">
                  <c:v>91.537796036060982</c:v>
                </c:pt>
                <c:pt idx="572">
                  <c:v>93.223546721666196</c:v>
                </c:pt>
                <c:pt idx="573">
                  <c:v>94.919974963619012</c:v>
                </c:pt>
                <c:pt idx="574">
                  <c:v>96.626911120509078</c:v>
                </c:pt>
                <c:pt idx="575">
                  <c:v>98.344184500143129</c:v>
                </c:pt>
                <c:pt idx="576">
                  <c:v>100.07162337661428</c:v>
                </c:pt>
                <c:pt idx="577">
                  <c:v>101.80905500747454</c:v>
                </c:pt>
                <c:pt idx="578">
                  <c:v>103.5563056510084</c:v>
                </c:pt>
                <c:pt idx="579">
                  <c:v>105.31320058360767</c:v>
                </c:pt>
                <c:pt idx="580">
                  <c:v>107.07956411724318</c:v>
                </c:pt>
                <c:pt idx="581">
                  <c:v>108.85521961703368</c:v>
                </c:pt>
                <c:pt idx="582">
                  <c:v>110.63998951890859</c:v>
                </c:pt>
                <c:pt idx="583">
                  <c:v>112.43369534736519</c:v>
                </c:pt>
                <c:pt idx="584">
                  <c:v>114.23615773331537</c:v>
                </c:pt>
                <c:pt idx="585">
                  <c:v>116.04719643202274</c:v>
                </c:pt>
                <c:pt idx="586">
                  <c:v>117.86663034112632</c:v>
                </c:pt>
                <c:pt idx="587">
                  <c:v>119.69427751875155</c:v>
                </c:pt>
                <c:pt idx="588">
                  <c:v>121.52995520170367</c:v>
                </c:pt>
                <c:pt idx="589">
                  <c:v>123.37347982374432</c:v>
                </c:pt>
                <c:pt idx="590">
                  <c:v>125.22466703394718</c:v>
                </c:pt>
                <c:pt idx="591">
                  <c:v>127.08333171513411</c:v>
                </c:pt>
                <c:pt idx="592">
                  <c:v>128.9492880023858</c:v>
                </c:pt>
                <c:pt idx="593">
                  <c:v>130.82234930162872</c:v>
                </c:pt>
                <c:pt idx="594">
                  <c:v>132.70232830829349</c:v>
                </c:pt>
                <c:pt idx="595">
                  <c:v>134.58903702604619</c:v>
                </c:pt>
                <c:pt idx="596">
                  <c:v>136.48228678558729</c:v>
                </c:pt>
                <c:pt idx="597">
                  <c:v>138.38188826351879</c:v>
                </c:pt>
                <c:pt idx="598">
                  <c:v>140.28765150127552</c:v>
                </c:pt>
                <c:pt idx="599">
                  <c:v>142.199385924122</c:v>
                </c:pt>
                <c:pt idx="600">
                  <c:v>144.11690036020903</c:v>
                </c:pt>
                <c:pt idx="601">
                  <c:v>146.04000305969095</c:v>
                </c:pt>
                <c:pt idx="602">
                  <c:v>147.96850171390057</c:v>
                </c:pt>
                <c:pt idx="603">
                  <c:v>149.90220347457918</c:v>
                </c:pt>
                <c:pt idx="604">
                  <c:v>151.84091497316228</c:v>
                </c:pt>
                <c:pt idx="605">
                  <c:v>153.78444234011377</c:v>
                </c:pt>
                <c:pt idx="606">
                  <c:v>155.73259122432029</c:v>
                </c:pt>
                <c:pt idx="607">
                  <c:v>157.68516681251518</c:v>
                </c:pt>
                <c:pt idx="608">
                  <c:v>159.64197384876638</c:v>
                </c:pt>
                <c:pt idx="609">
                  <c:v>161.60281665400115</c:v>
                </c:pt>
                <c:pt idx="610">
                  <c:v>163.56749914557298</c:v>
                </c:pt>
                <c:pt idx="611">
                  <c:v>165.53582485687008</c:v>
                </c:pt>
                <c:pt idx="612">
                  <c:v>167.50759695696127</c:v>
                </c:pt>
                <c:pt idx="613">
                  <c:v>169.48261827027989</c:v>
                </c:pt>
                <c:pt idx="614">
                  <c:v>171.46069129634037</c:v>
                </c:pt>
                <c:pt idx="615">
                  <c:v>173.44161822948874</c:v>
                </c:pt>
                <c:pt idx="616">
                  <c:v>175.42520097868206</c:v>
                </c:pt>
                <c:pt idx="617">
                  <c:v>177.41124118729857</c:v>
                </c:pt>
                <c:pt idx="618">
                  <c:v>179.39954025297249</c:v>
                </c:pt>
                <c:pt idx="619">
                  <c:v>181.38989934745427</c:v>
                </c:pt>
                <c:pt idx="620">
                  <c:v>183.38211943649276</c:v>
                </c:pt>
                <c:pt idx="621">
                  <c:v>185.37600129973941</c:v>
                </c:pt>
                <c:pt idx="622">
                  <c:v>187.37134555066947</c:v>
                </c:pt>
                <c:pt idx="623">
                  <c:v>189.36795265652063</c:v>
                </c:pt>
                <c:pt idx="624">
                  <c:v>191.36562295824626</c:v>
                </c:pt>
                <c:pt idx="625">
                  <c:v>193.36415669048066</c:v>
                </c:pt>
                <c:pt idx="626">
                  <c:v>195.36335400151611</c:v>
                </c:pt>
                <c:pt idx="627">
                  <c:v>197.36301497328759</c:v>
                </c:pt>
                <c:pt idx="628">
                  <c:v>199.36293964136442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DD-422E-9856-29EDC530D8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0239136"/>
        <c:axId val="138826464"/>
      </c:lineChart>
      <c:catAx>
        <c:axId val="140239136"/>
        <c:scaling>
          <c:orientation val="minMax"/>
        </c:scaling>
        <c:delete val="1"/>
        <c:axPos val="b"/>
        <c:majorTickMark val="none"/>
        <c:minorTickMark val="none"/>
        <c:tickLblPos val="nextTo"/>
        <c:crossAx val="138826464"/>
        <c:crosses val="autoZero"/>
        <c:auto val="1"/>
        <c:lblAlgn val="ctr"/>
        <c:lblOffset val="100"/>
        <c:noMultiLvlLbl val="0"/>
      </c:catAx>
      <c:valAx>
        <c:axId val="13882646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02391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CD3F5-1CB7-4538-AF6C-81EA4255E8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8B94C4-58E8-4F5C-8176-38168F0F2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09D7AE-6C2D-4C11-85A7-F963C873C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D827CE-E195-43F9-9AF2-6A8FBCA4E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564A10-DCFB-4C79-929F-07DADDD4C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1159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5236B-1BA0-4E36-A3E6-8F61A0CED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C33435D-4908-4F4C-8CEC-A5A19FA5B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0892ED-1FC7-478D-B540-022A83345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4CED5B-C9F9-472A-8D18-85DD93A1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72D04F-6A96-4A7C-AE13-5A9012EB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96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C1D78CC-40CA-4267-A859-2675C6FAF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C34F75-9ED2-4E0F-965D-F172F60BB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6A4AD-AC4F-4F72-9479-EA72FF15D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8D6EA6-0992-4F32-84EF-072BAE96B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4003B-1B9F-4296-A053-D59D05657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7507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799C50-2011-4A9B-BE06-8C3B9178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0A621-8D98-4C03-9DE9-EF061E87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F074A1-4C4C-4EA5-BB5B-663FB0E4A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7A99DC-E853-40DB-B02D-B3588E4C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DC9496-AA7D-4F14-84CD-48D1E54FB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08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D6D2D2-8483-4C7A-B534-2E86C0D6B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FB7F32-F6BC-4361-AC05-270B56297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B6CC34-71B6-4DAC-8BE1-E58D16FA0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8858F-20F2-48A4-A1FC-2FEFB047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CB84C7-688C-4646-8A54-BAB2F348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31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B8E80B-D2A2-478A-B519-BDFC6FAD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1FD0A5-BCAC-4BED-A8D2-41D3F45CE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FD794E-7E06-4B06-A77E-862D568CB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510D3F-2230-4BF9-845B-3B8E8B5C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0681DF-69B0-4FD1-840D-BBEB65EC2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2EABF10-B419-46F6-82DF-91232BC6E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98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31511-163B-4EE6-B5A1-04BDA5553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9B2692-99AD-40E2-AEA4-7A7898D0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2568B8-DC4B-4A5F-BF88-306E721431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9C067A-FE96-461B-857F-3A5F7D7544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6CB7EB-B263-44E0-A918-48C8C66DB2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E7B3B9-1199-4737-A1CC-4DBAD453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AE38BE7-D8C7-4C66-B769-B5E30A1A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9E16A1-CD94-411F-8967-8FEF1AA6B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032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B0808-E626-4FA0-8497-FFEA16AE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17EDC8-B9B0-4AFA-903E-8F03DF45F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34CFEE-4A8D-4A74-8081-94F9E7FA1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E82018-E6F0-4872-B7BD-62AD44DB1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3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C98890-B49D-4651-8452-A93EAA51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4B18BE7-48FD-438A-87C7-13CC66B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FE2C38-E541-4CA2-85E6-29148360B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43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2C1E2-CE4D-4720-9C5E-43426E29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86C76-E7BA-4D57-9128-6CE29502C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0FA9C0-C4D0-4F9A-B745-43AEB2EF0B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14D4DF-950E-494B-AB93-869D6E98A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EB4AA-CF41-4019-91CD-330C55D0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70CBB-B611-4097-9A84-6EECFF9CF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187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DEAE57-1401-436B-BFBC-7B32275C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B9CD855-4F10-4E41-B312-76A2ACFB8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5BA40B-CBE6-47CD-9983-3C2C22FB4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466200-038D-4BCB-9FAE-56BCCA33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46F1D-E0DB-4F28-BBFA-427DEAF12FF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7E9C04-E71B-4BE6-B885-7929A1574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C17EF4-3A1F-467F-9FA7-BF0AE014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519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1D7E45-F63E-41C6-A703-103A2077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F1D702-CD16-4F98-96F3-8F59E85B5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D260AD-299E-41CB-B48E-EE08BFF62F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46F1D-E0DB-4F28-BBFA-427DEAF12FFB}" type="datetimeFigureOut">
              <a:rPr lang="ko-KR" altLang="en-US" smtClean="0"/>
              <a:t>2023-04-20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5FFD0D-B648-4269-90DE-9EA4D88F37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B3C1A8-0280-4BBE-B2D8-2F1C67E32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1A842-B86D-4428-9638-B8C1893A5A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219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D1BC7C1C-EBBE-45B9-B755-9A2F2825E0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4875978"/>
              </p:ext>
            </p:extLst>
          </p:nvPr>
        </p:nvGraphicFramePr>
        <p:xfrm>
          <a:off x="294757" y="2323665"/>
          <a:ext cx="2963346" cy="1778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0717D623-A8F6-4194-A933-37412549EF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9931047"/>
              </p:ext>
            </p:extLst>
          </p:nvPr>
        </p:nvGraphicFramePr>
        <p:xfrm>
          <a:off x="8797770" y="2323665"/>
          <a:ext cx="3018409" cy="1778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EB1869-7F09-4243-BB1E-82CBDB43F1A7}"/>
              </a:ext>
            </a:extLst>
          </p:cNvPr>
          <p:cNvSpPr/>
          <p:nvPr/>
        </p:nvSpPr>
        <p:spPr>
          <a:xfrm>
            <a:off x="4585315" y="2485747"/>
            <a:ext cx="2725445" cy="145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힐버트</a:t>
            </a:r>
            <a:r>
              <a:rPr lang="ko-KR" altLang="en-US" dirty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변환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E34C755-4049-43D3-A292-BFB845E51E60}"/>
              </a:ext>
            </a:extLst>
          </p:cNvPr>
          <p:cNvCxnSpPr/>
          <p:nvPr/>
        </p:nvCxnSpPr>
        <p:spPr>
          <a:xfrm>
            <a:off x="3160450" y="3212669"/>
            <a:ext cx="12783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370A5C-4866-428C-84ED-A21CBC7E6B92}"/>
              </a:ext>
            </a:extLst>
          </p:cNvPr>
          <p:cNvCxnSpPr/>
          <p:nvPr/>
        </p:nvCxnSpPr>
        <p:spPr>
          <a:xfrm>
            <a:off x="7359588" y="3212669"/>
            <a:ext cx="12783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175D8F-5888-41FF-898D-7C72C251E67D}"/>
              </a:ext>
            </a:extLst>
          </p:cNvPr>
          <p:cNvSpPr txBox="1"/>
          <p:nvPr/>
        </p:nvSpPr>
        <p:spPr>
          <a:xfrm>
            <a:off x="1076559" y="1839416"/>
            <a:ext cx="139974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신호 입력</a:t>
            </a:r>
            <a:endParaRPr lang="en-US" altLang="ko-KR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(e.g.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코사인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0A3C41-354E-48E1-B445-D7357DED753C}"/>
                  </a:ext>
                </a:extLst>
              </p:cNvPr>
              <p:cNvSpPr txBox="1"/>
              <p:nvPr/>
            </p:nvSpPr>
            <p:spPr>
              <a:xfrm>
                <a:off x="8989760" y="1794211"/>
                <a:ext cx="2634439" cy="73674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ko-KR" altLang="en-US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위상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KoPub돋움체 Bold" panose="00000800000000000000" pitchFamily="2" charset="-127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KoPub돋움체 Bold" panose="00000800000000000000" pitchFamily="2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KoPub돋움체 Bold" panose="00000800000000000000" pitchFamily="2" charset="-127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KoPub돋움체 Bold" panose="00000800000000000000" pitchFamily="2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</a:t>
                </a:r>
                <a:r>
                  <a:rPr lang="ko-KR" altLang="en-US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이동된 신호 출력</a:t>
                </a:r>
                <a:endParaRPr lang="en-US" altLang="ko-KR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ctr"/>
                <a:r>
                  <a:rPr lang="en-US" altLang="ko-KR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(e.g. </a:t>
                </a:r>
                <a:r>
                  <a:rPr lang="ko-KR" altLang="en-US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사인</a:t>
                </a:r>
                <a:r>
                  <a:rPr lang="en-US" altLang="ko-KR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)</a:t>
                </a:r>
                <a:endPara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0A3C41-354E-48E1-B445-D7357DED7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760" y="1794211"/>
                <a:ext cx="2634439" cy="736740"/>
              </a:xfrm>
              <a:prstGeom prst="rect">
                <a:avLst/>
              </a:prstGeom>
              <a:blipFill>
                <a:blip r:embed="rId4"/>
                <a:stretch>
                  <a:fillRect l="-1620" r="-1389" b="-132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0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차트 10">
            <a:extLst>
              <a:ext uri="{FF2B5EF4-FFF2-40B4-BE49-F238E27FC236}">
                <a16:creationId xmlns:a16="http://schemas.microsoft.com/office/drawing/2014/main" id="{D1BC7C1C-EBBE-45B9-B755-9A2F2825E0FE}"/>
              </a:ext>
            </a:extLst>
          </p:cNvPr>
          <p:cNvGraphicFramePr>
            <a:graphicFrameLocks/>
          </p:cNvGraphicFramePr>
          <p:nvPr/>
        </p:nvGraphicFramePr>
        <p:xfrm>
          <a:off x="294757" y="2323665"/>
          <a:ext cx="2963346" cy="1778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0717D623-A8F6-4194-A933-37412549EF39}"/>
              </a:ext>
            </a:extLst>
          </p:cNvPr>
          <p:cNvGraphicFramePr>
            <a:graphicFrameLocks/>
          </p:cNvGraphicFramePr>
          <p:nvPr/>
        </p:nvGraphicFramePr>
        <p:xfrm>
          <a:off x="8797770" y="2323665"/>
          <a:ext cx="3018409" cy="17780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48EB1869-7F09-4243-BB1E-82CBDB43F1A7}"/>
              </a:ext>
            </a:extLst>
          </p:cNvPr>
          <p:cNvSpPr/>
          <p:nvPr/>
        </p:nvSpPr>
        <p:spPr>
          <a:xfrm>
            <a:off x="4585315" y="2485747"/>
            <a:ext cx="2725445" cy="14559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Hilbert Transform</a:t>
            </a:r>
            <a:endParaRPr lang="ko-KR" altLang="en-US" dirty="0">
              <a:solidFill>
                <a:sysClr val="windowText" lastClr="000000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AE34C755-4049-43D3-A292-BFB845E51E60}"/>
              </a:ext>
            </a:extLst>
          </p:cNvPr>
          <p:cNvCxnSpPr/>
          <p:nvPr/>
        </p:nvCxnSpPr>
        <p:spPr>
          <a:xfrm>
            <a:off x="3160450" y="3212669"/>
            <a:ext cx="12783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3370A5C-4866-428C-84ED-A21CBC7E6B92}"/>
              </a:ext>
            </a:extLst>
          </p:cNvPr>
          <p:cNvCxnSpPr/>
          <p:nvPr/>
        </p:nvCxnSpPr>
        <p:spPr>
          <a:xfrm>
            <a:off x="7359588" y="3212669"/>
            <a:ext cx="1278384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A175D8F-5888-41FF-898D-7C72C251E67D}"/>
              </a:ext>
            </a:extLst>
          </p:cNvPr>
          <p:cNvSpPr txBox="1"/>
          <p:nvPr/>
        </p:nvSpPr>
        <p:spPr>
          <a:xfrm>
            <a:off x="1010516" y="1839416"/>
            <a:ext cx="1531830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Input Signal</a:t>
            </a:r>
          </a:p>
          <a:p>
            <a:pPr algn="ctr"/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(e.g., cosine)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0A3C41-354E-48E1-B445-D7357DED753C}"/>
                  </a:ext>
                </a:extLst>
              </p:cNvPr>
              <p:cNvSpPr txBox="1"/>
              <p:nvPr/>
            </p:nvSpPr>
            <p:spPr>
              <a:xfrm>
                <a:off x="8196946" y="1794211"/>
                <a:ext cx="3991477" cy="73674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altLang="ko-KR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outputs phase-shifted signal by</a:t>
                </a:r>
                <a:r>
                  <a:rPr lang="ko-KR" altLang="en-US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−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KoPub돋움체 Bold" panose="00000800000000000000" pitchFamily="2" charset="-127"/>
                          </a:rPr>
                        </m:ctrlPr>
                      </m:fPr>
                      <m:num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  <a:ea typeface="KoPub돋움체 Bold" panose="00000800000000000000" pitchFamily="2" charset="-127"/>
                          </a:rPr>
                          <m:t>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KoPub돋움체 Bold" panose="00000800000000000000" pitchFamily="2" charset="-127"/>
                          </a:rPr>
                          <m:t>𝜋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KoPub돋움체 Bold" panose="00000800000000000000" pitchFamily="2" charset="-127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 </a:t>
                </a:r>
              </a:p>
              <a:p>
                <a:pPr algn="ctr"/>
                <a:r>
                  <a:rPr lang="en-US" altLang="ko-KR" dirty="0"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(e.g., sine)</a:t>
                </a:r>
                <a:endParaRPr lang="ko-KR" altLang="en-US" dirty="0"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70A3C41-354E-48E1-B445-D7357DED7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946" y="1794211"/>
                <a:ext cx="3991477" cy="736740"/>
              </a:xfrm>
              <a:prstGeom prst="rect">
                <a:avLst/>
              </a:prstGeom>
              <a:blipFill>
                <a:blip r:embed="rId4"/>
                <a:stretch>
                  <a:fillRect l="-917" b="-13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0821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48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KoPub돋움체 Bold</vt:lpstr>
      <vt:lpstr>맑은 고딕</vt:lpstr>
      <vt:lpstr>Arial</vt:lpstr>
      <vt:lpstr>Cambria Math</vt:lpstr>
      <vt:lpstr>Office 테마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5</cp:revision>
  <dcterms:created xsi:type="dcterms:W3CDTF">2019-08-09T22:34:09Z</dcterms:created>
  <dcterms:modified xsi:type="dcterms:W3CDTF">2023-04-20T07:23:16Z</dcterms:modified>
</cp:coreProperties>
</file>