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323C-0860-0871-74F6-60792C8DD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46E7F-6ABE-CE7A-54F3-5A6109152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C22D8-2C89-BFAD-8A31-A949FD53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C9D2-27B9-4FC0-999F-5D859F04A6E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02353-F6A4-2A7E-4D4E-C27606FA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B36C2-C76E-B756-905C-99CE3A58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225A-56A5-4949-AA43-DE95B9A9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4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72F6-F059-4F44-AB96-F8F4B5EE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9F0AF-D155-F525-E342-48B47C095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459A-C040-1350-AD3B-C845DD96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C9D2-27B9-4FC0-999F-5D859F04A6E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2D433-F26E-10E4-E6F2-2A1C929D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BBD30-F0CA-E729-8FBA-DAE90C7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225A-56A5-4949-AA43-DE95B9A9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DB60B-8F15-6525-12EA-15249B2A8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386A8-08CB-1E88-3EA8-2CEB87F46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FD23-8425-C62F-4AC6-964875AE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C9D2-27B9-4FC0-999F-5D859F04A6E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E1DE-11DB-B77A-97B9-91F4EC39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B6258-B2BF-579E-240B-187E1705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225A-56A5-4949-AA43-DE95B9A9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9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0E68-1781-17DF-63C4-967B2506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4B1F-24C7-63BC-78DC-C8797B2E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7668F-7783-6037-41CF-6BBEF2C4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C9D2-27B9-4FC0-999F-5D859F04A6E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9AC76-AB90-B5E2-C35A-AEE0E077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12609-B17F-2646-24DD-F386C7BC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225A-56A5-4949-AA43-DE95B9A9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9584-E684-7B14-B728-12001875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1ADF2-71B9-205A-0028-B8AEF2F8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A4F30-F346-0EC1-87CC-682A9105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C9D2-27B9-4FC0-999F-5D859F04A6E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E76A-5A72-1E75-B923-FE04CA15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14ECE-5D8F-F43D-4608-F096E63D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225A-56A5-4949-AA43-DE95B9A9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7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DB8D-042A-5DE9-6E94-148DCCA2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4147-AA84-86C1-A755-347B2E275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214CD-AEC4-BA52-D0CD-0740CDAB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E9F68-9690-354F-D399-D25077A3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C9D2-27B9-4FC0-999F-5D859F04A6E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B5A02-B458-F247-379D-EA274C3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A9F77-D0E7-7444-6DB4-350CC697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225A-56A5-4949-AA43-DE95B9A9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2190-33E8-97E4-8BEB-D8994AF2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33E4D-C252-E676-BF7E-DC86E9E7B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38CB4-E682-E394-C7F3-D44AD41AD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61A26-DD82-C60A-AEAC-577B5EB57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E334F-1C9D-E6A8-0D05-592587B3C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57A49-B536-6D03-B618-C21F3170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C9D2-27B9-4FC0-999F-5D859F04A6E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2D5D1-1227-B003-DC52-597D4DB0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F5A7F-A255-A790-E545-6E653536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225A-56A5-4949-AA43-DE95B9A9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E5A0-C1A0-D7AE-124F-E19ECF2D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F267E-CF16-20B1-F7EE-A5ABE39B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C9D2-27B9-4FC0-999F-5D859F04A6E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A5F25-7103-1EF0-B660-546ED115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2AF1E-52B4-083C-7724-2976E834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225A-56A5-4949-AA43-DE95B9A9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81ABF-9FD8-59B4-E561-15B81DC9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C9D2-27B9-4FC0-999F-5D859F04A6E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F7F6B-4A0D-1923-9A76-0CDEEEDA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09B13-439D-679D-17C2-63FB2CCF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225A-56A5-4949-AA43-DE95B9A9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F400-559A-85A6-CFE9-DE784537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5ADB0-0860-FA8C-51ED-FF14383D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4578F-40A2-EF85-3809-FECBD242D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23ADE-4743-39D3-848A-517410CF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C9D2-27B9-4FC0-999F-5D859F04A6E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B0833-5348-9F15-69B0-B168064E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0B60C-8D4E-A13D-E0E2-A4FEFC0B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225A-56A5-4949-AA43-DE95B9A9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9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0B9A-DA51-B566-746F-2D9BE64F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F2BC5-A5B2-4D95-8CD6-C730E1D8E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CEDF3-132C-4BFB-BCF5-593BA1446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82601-6DB0-DE73-8A9A-3A9FFE66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C9D2-27B9-4FC0-999F-5D859F04A6E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BBE7-0D70-CE27-237D-73589248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9697E-7B0C-BC88-49BF-034DEC72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225A-56A5-4949-AA43-DE95B9A9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4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974B3-CD1F-C6CB-403D-B08FF82C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E05E3-232B-FCC9-C923-755156551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64296-611A-CB17-D657-E1B702F01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6C9D2-27B9-4FC0-999F-5D859F04A6E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EC127-4316-66CE-D17D-0C416C1CE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ACEEE-D45B-7CA9-CEDB-F6ECAA36F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A225A-56A5-4949-AA43-DE95B9A9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en.wiktionary.org/wiki/diamond_plat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E6EA03-15F9-11AC-A979-B660FE3C3C14}"/>
              </a:ext>
            </a:extLst>
          </p:cNvPr>
          <p:cNvSpPr/>
          <p:nvPr/>
        </p:nvSpPr>
        <p:spPr>
          <a:xfrm>
            <a:off x="1635245" y="1133979"/>
            <a:ext cx="3747833" cy="42110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2E0146-AC04-EFB0-3FFA-840806693371}"/>
              </a:ext>
            </a:extLst>
          </p:cNvPr>
          <p:cNvCxnSpPr/>
          <p:nvPr/>
        </p:nvCxnSpPr>
        <p:spPr>
          <a:xfrm>
            <a:off x="1274298" y="5302920"/>
            <a:ext cx="4957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36D0F3-961B-E5A0-BEF8-3A1D7D989F38}"/>
              </a:ext>
            </a:extLst>
          </p:cNvPr>
          <p:cNvCxnSpPr>
            <a:cxnSpLocks/>
          </p:cNvCxnSpPr>
          <p:nvPr/>
        </p:nvCxnSpPr>
        <p:spPr>
          <a:xfrm flipV="1">
            <a:off x="1635245" y="652103"/>
            <a:ext cx="0" cy="507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6E52731-A9CA-AA4F-784B-D971C3DD7DAC}"/>
              </a:ext>
            </a:extLst>
          </p:cNvPr>
          <p:cNvSpPr/>
          <p:nvPr/>
        </p:nvSpPr>
        <p:spPr>
          <a:xfrm>
            <a:off x="1635245" y="1555083"/>
            <a:ext cx="3747833" cy="3747833"/>
          </a:xfrm>
          <a:prstGeom prst="rect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55685-C8E5-6FAD-96F2-DB42A9D30B32}"/>
              </a:ext>
            </a:extLst>
          </p:cNvPr>
          <p:cNvSpPr txBox="1"/>
          <p:nvPr/>
        </p:nvSpPr>
        <p:spPr>
          <a:xfrm>
            <a:off x="2824968" y="2768892"/>
            <a:ext cx="13683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Steel</a:t>
            </a:r>
          </a:p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Plate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B83710-5BF3-43EB-B0D0-858515623694}"/>
              </a:ext>
            </a:extLst>
          </p:cNvPr>
          <p:cNvSpPr/>
          <p:nvPr/>
        </p:nvSpPr>
        <p:spPr>
          <a:xfrm>
            <a:off x="1103863" y="1555083"/>
            <a:ext cx="531383" cy="3747838"/>
          </a:xfrm>
          <a:prstGeom prst="rect">
            <a:avLst/>
          </a:prstGeom>
          <a:pattFill prst="wd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896196-6C00-F574-AB69-90F785D6D127}"/>
              </a:ext>
            </a:extLst>
          </p:cNvPr>
          <p:cNvSpPr/>
          <p:nvPr/>
        </p:nvSpPr>
        <p:spPr>
          <a:xfrm>
            <a:off x="1635245" y="5337694"/>
            <a:ext cx="3747833" cy="42110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43448B-1F45-DAAF-648E-C424342443B2}"/>
              </a:ext>
            </a:extLst>
          </p:cNvPr>
          <p:cNvSpPr/>
          <p:nvPr/>
        </p:nvSpPr>
        <p:spPr>
          <a:xfrm>
            <a:off x="5383077" y="1555083"/>
            <a:ext cx="531383" cy="3747838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D719AF-B538-EC7E-108F-3B6CC53F6CE8}"/>
                  </a:ext>
                </a:extLst>
              </p:cNvPr>
              <p:cNvSpPr txBox="1"/>
              <p:nvPr/>
            </p:nvSpPr>
            <p:spPr>
              <a:xfrm>
                <a:off x="2246636" y="364534"/>
                <a:ext cx="25250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400" b="1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</a:rPr>
                        <m:t>Keep</m:t>
                      </m:r>
                      <m:r>
                        <m:rPr>
                          <m:nor/>
                        </m:rPr>
                        <a:rPr lang="en-US" sz="4400" b="1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</a:rPr>
                        <m:t> </m:t>
                      </m:r>
                      <m:r>
                        <a:rPr lang="en-US" sz="4400" b="1" i="1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400" b="1" i="1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sz="4400" b="1" i="1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4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D719AF-B538-EC7E-108F-3B6CC53F6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36" y="364534"/>
                <a:ext cx="252505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87C422-0EE4-3091-FCB5-4A6E79479AD6}"/>
                  </a:ext>
                </a:extLst>
              </p:cNvPr>
              <p:cNvSpPr txBox="1"/>
              <p:nvPr/>
            </p:nvSpPr>
            <p:spPr>
              <a:xfrm rot="5400000">
                <a:off x="5036655" y="3044279"/>
                <a:ext cx="25250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400" b="1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</a:rPr>
                        <m:t>Keep</m:t>
                      </m:r>
                      <m:r>
                        <m:rPr>
                          <m:nor/>
                        </m:rPr>
                        <a:rPr lang="en-US" sz="4400" b="1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</a:rPr>
                        <m:t> </m:t>
                      </m:r>
                      <m:r>
                        <a:rPr lang="en-US" sz="4400" b="1" i="1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400" b="1" i="1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sz="4400" b="1" i="1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4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87C422-0EE4-3091-FCB5-4A6E79479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36655" y="3044279"/>
                <a:ext cx="252505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0711DB-537E-3186-8590-F42161707BBC}"/>
                  </a:ext>
                </a:extLst>
              </p:cNvPr>
              <p:cNvSpPr txBox="1"/>
              <p:nvPr/>
            </p:nvSpPr>
            <p:spPr>
              <a:xfrm>
                <a:off x="2315854" y="5747284"/>
                <a:ext cx="238661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Keep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5"/>
                        </a:solidFill>
                        <a:effectLst>
                          <a:outerShdw blurRad="12700" dist="38100" dir="2700000" algn="tl" rotWithShape="0">
                            <a:schemeClr val="accent5">
                              <a:lumMod val="60000"/>
                              <a:lumOff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4400" b="1" i="1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5"/>
                        </a:solidFill>
                        <a:effectLst>
                          <a:outerShdw blurRad="12700" dist="38100" dir="2700000" algn="tl" rotWithShape="0">
                            <a:schemeClr val="accent5">
                              <a:lumMod val="60000"/>
                              <a:lumOff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4400" b="1" i="1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5"/>
                        </a:solidFill>
                        <a:effectLst>
                          <a:outerShdw blurRad="12700" dist="38100" dir="2700000" algn="tl" rotWithShape="0">
                            <a:schemeClr val="accent5">
                              <a:lumMod val="60000"/>
                              <a:lumOff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sz="4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0711DB-537E-3186-8590-F4216170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854" y="5747284"/>
                <a:ext cx="2386615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001DB-79BE-087D-BC03-DB54096A2EC7}"/>
                  </a:ext>
                </a:extLst>
              </p:cNvPr>
              <p:cNvSpPr txBox="1"/>
              <p:nvPr/>
            </p:nvSpPr>
            <p:spPr>
              <a:xfrm rot="16200000">
                <a:off x="-907691" y="3107447"/>
                <a:ext cx="307212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  <a:latin typeface="Cambria Math" panose="02040503050406030204" pitchFamily="18" charset="0"/>
                  </a:rPr>
                  <a:t>Keep</a:t>
                </a:r>
                <a14:m>
                  <m:oMath xmlns:m="http://schemas.openxmlformats.org/officeDocument/2006/math">
                    <m:r>
                      <a:rPr lang="en-US" sz="4400" b="1" i="0" smtClean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1" i="0" smtClean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4400" b="1" i="1" smtClean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4400" b="1" i="1" smtClean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4400" b="1" i="1" smtClean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sz="44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001DB-79BE-087D-BC03-DB54096A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907691" y="3107447"/>
                <a:ext cx="3072124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Graphic 20" descr="A flying arrow">
            <a:extLst>
              <a:ext uri="{FF2B5EF4-FFF2-40B4-BE49-F238E27FC236}">
                <a16:creationId xmlns:a16="http://schemas.microsoft.com/office/drawing/2014/main" id="{5D6EFD62-18C1-E1D9-8D6F-51E06B523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436068">
            <a:off x="6740055" y="2996867"/>
            <a:ext cx="1619250" cy="990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C18CF3E-D92A-2519-A769-2C3760D18281}"/>
              </a:ext>
            </a:extLst>
          </p:cNvPr>
          <p:cNvSpPr txBox="1"/>
          <p:nvPr/>
        </p:nvSpPr>
        <p:spPr>
          <a:xfrm>
            <a:off x="8415460" y="2090171"/>
            <a:ext cx="3266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What would the temperature distribution be like</a:t>
            </a:r>
            <a:br>
              <a:rPr lang="en-US" sz="2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</a:br>
            <a:r>
              <a:rPr lang="en-US" sz="2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if kept like this forever?</a:t>
            </a:r>
          </a:p>
        </p:txBody>
      </p:sp>
    </p:spTree>
    <p:extLst>
      <p:ext uri="{BB962C8B-B14F-4D97-AF65-F5344CB8AC3E}">
        <p14:creationId xmlns:p14="http://schemas.microsoft.com/office/powerpoint/2010/main" val="173282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0897C9-4E88-B683-2FFC-631EE4731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34" y="340963"/>
            <a:ext cx="2789879" cy="266570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4C1F45-D488-F6AC-9CE0-26AB0EAD9558}"/>
              </a:ext>
            </a:extLst>
          </p:cNvPr>
          <p:cNvSpPr/>
          <p:nvPr/>
        </p:nvSpPr>
        <p:spPr>
          <a:xfrm>
            <a:off x="3932859" y="340963"/>
            <a:ext cx="6044340" cy="60443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F58B6E-3FCF-FC91-BD11-1C5DC909C23C}"/>
              </a:ext>
            </a:extLst>
          </p:cNvPr>
          <p:cNvSpPr/>
          <p:nvPr/>
        </p:nvSpPr>
        <p:spPr>
          <a:xfrm>
            <a:off x="2052069" y="914399"/>
            <a:ext cx="464949" cy="4649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AE6CF5-5C49-76E5-293C-FB765464CCDE}"/>
              </a:ext>
            </a:extLst>
          </p:cNvPr>
          <p:cNvCxnSpPr>
            <a:stCxn id="11" idx="0"/>
            <a:endCxn id="6" idx="0"/>
          </p:cNvCxnSpPr>
          <p:nvPr/>
        </p:nvCxnSpPr>
        <p:spPr>
          <a:xfrm flipV="1">
            <a:off x="2284544" y="340963"/>
            <a:ext cx="4670485" cy="5734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99BE64-9B61-9891-77D1-656A96E30B54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284544" y="1379348"/>
            <a:ext cx="1976584" cy="33476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C73A66-B8FD-9287-91B8-66A5A725310F}"/>
              </a:ext>
            </a:extLst>
          </p:cNvPr>
          <p:cNvSpPr txBox="1"/>
          <p:nvPr/>
        </p:nvSpPr>
        <p:spPr>
          <a:xfrm>
            <a:off x="5034537" y="974310"/>
            <a:ext cx="3766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the POV of molecules,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6B6D9EF-CF42-EC41-9C23-0CEC14ED9BEE}"/>
              </a:ext>
            </a:extLst>
          </p:cNvPr>
          <p:cNvGrpSpPr/>
          <p:nvPr/>
        </p:nvGrpSpPr>
        <p:grpSpPr>
          <a:xfrm>
            <a:off x="5060457" y="1441341"/>
            <a:ext cx="3789143" cy="3487122"/>
            <a:chOff x="5060457" y="1745882"/>
            <a:chExt cx="3789143" cy="348712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3F57E5-3730-6281-DBE3-8E923BA825B5}"/>
                </a:ext>
              </a:extLst>
            </p:cNvPr>
            <p:cNvSpPr/>
            <p:nvPr/>
          </p:nvSpPr>
          <p:spPr>
            <a:xfrm>
              <a:off x="5060457" y="2089642"/>
              <a:ext cx="787619" cy="7876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0C21DC-A723-A317-55B4-196125E60788}"/>
                </a:ext>
              </a:extLst>
            </p:cNvPr>
            <p:cNvSpPr/>
            <p:nvPr/>
          </p:nvSpPr>
          <p:spPr>
            <a:xfrm>
              <a:off x="5060457" y="3267513"/>
              <a:ext cx="787619" cy="7876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FC0D35A-78FC-BB87-7410-A4B36FA98319}"/>
                </a:ext>
              </a:extLst>
            </p:cNvPr>
            <p:cNvSpPr/>
            <p:nvPr/>
          </p:nvSpPr>
          <p:spPr>
            <a:xfrm>
              <a:off x="5060457" y="4445385"/>
              <a:ext cx="787619" cy="7876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FD6E8-D893-7E00-38DC-009D57ED9D4E}"/>
                </a:ext>
              </a:extLst>
            </p:cNvPr>
            <p:cNvSpPr/>
            <p:nvPr/>
          </p:nvSpPr>
          <p:spPr>
            <a:xfrm>
              <a:off x="6561219" y="2089642"/>
              <a:ext cx="787619" cy="7876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C96990-0D0B-BC53-1A87-A40AFA46EE94}"/>
                </a:ext>
              </a:extLst>
            </p:cNvPr>
            <p:cNvSpPr/>
            <p:nvPr/>
          </p:nvSpPr>
          <p:spPr>
            <a:xfrm>
              <a:off x="6561219" y="3267513"/>
              <a:ext cx="787619" cy="7876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FD0FDD5-A31A-589F-6912-5BAE04C70470}"/>
                </a:ext>
              </a:extLst>
            </p:cNvPr>
            <p:cNvSpPr/>
            <p:nvPr/>
          </p:nvSpPr>
          <p:spPr>
            <a:xfrm>
              <a:off x="6561219" y="4445385"/>
              <a:ext cx="787619" cy="7876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8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062F81F-E0C4-BAE0-1D3F-83D9419C0F25}"/>
                </a:ext>
              </a:extLst>
            </p:cNvPr>
            <p:cNvSpPr/>
            <p:nvPr/>
          </p:nvSpPr>
          <p:spPr>
            <a:xfrm>
              <a:off x="8061981" y="2089642"/>
              <a:ext cx="787619" cy="7876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988253E-6E3C-5E4A-5395-3290E2203A11}"/>
                </a:ext>
              </a:extLst>
            </p:cNvPr>
            <p:cNvSpPr/>
            <p:nvPr/>
          </p:nvSpPr>
          <p:spPr>
            <a:xfrm>
              <a:off x="8061981" y="3267513"/>
              <a:ext cx="787619" cy="7876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D00E118-6C05-43AE-DB64-CF19FF492795}"/>
                </a:ext>
              </a:extLst>
            </p:cNvPr>
            <p:cNvSpPr/>
            <p:nvPr/>
          </p:nvSpPr>
          <p:spPr>
            <a:xfrm>
              <a:off x="8061981" y="4445385"/>
              <a:ext cx="787619" cy="7876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9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04A45F5-9347-33E9-71F8-11AEB3B7C512}"/>
                    </a:ext>
                  </a:extLst>
                </p:cNvPr>
                <p:cNvSpPr txBox="1"/>
                <p:nvPr/>
              </p:nvSpPr>
              <p:spPr>
                <a:xfrm>
                  <a:off x="5154087" y="1745882"/>
                  <a:ext cx="600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04A45F5-9347-33E9-71F8-11AEB3B7C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087" y="1745882"/>
                  <a:ext cx="60035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09A4BF1-4821-EB7B-5318-C84EADEDE32C}"/>
                    </a:ext>
                  </a:extLst>
                </p:cNvPr>
                <p:cNvSpPr txBox="1"/>
                <p:nvPr/>
              </p:nvSpPr>
              <p:spPr>
                <a:xfrm>
                  <a:off x="6646266" y="1745882"/>
                  <a:ext cx="600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09A4BF1-4821-EB7B-5318-C84EADEDE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266" y="1745882"/>
                  <a:ext cx="60035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781E831-31CA-9E90-23BD-7A2AE3E5E1CB}"/>
                    </a:ext>
                  </a:extLst>
                </p:cNvPr>
                <p:cNvSpPr txBox="1"/>
                <p:nvPr/>
              </p:nvSpPr>
              <p:spPr>
                <a:xfrm>
                  <a:off x="8155611" y="1745882"/>
                  <a:ext cx="600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781E831-31CA-9E90-23BD-7A2AE3E5E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5611" y="1745882"/>
                  <a:ext cx="6003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AD5F2C5-DBB4-ADD4-B614-92A22EAE6831}"/>
                    </a:ext>
                  </a:extLst>
                </p:cNvPr>
                <p:cNvSpPr txBox="1"/>
                <p:nvPr/>
              </p:nvSpPr>
              <p:spPr>
                <a:xfrm>
                  <a:off x="5154087" y="2923754"/>
                  <a:ext cx="600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AD5F2C5-DBB4-ADD4-B614-92A22EAE6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087" y="2923754"/>
                  <a:ext cx="6003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C5DC485-945F-3378-AA13-D03CEF72EC97}"/>
                    </a:ext>
                  </a:extLst>
                </p:cNvPr>
                <p:cNvSpPr txBox="1"/>
                <p:nvPr/>
              </p:nvSpPr>
              <p:spPr>
                <a:xfrm>
                  <a:off x="6646266" y="2923754"/>
                  <a:ext cx="5955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C5DC485-945F-3378-AA13-D03CEF72EC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266" y="2923754"/>
                  <a:ext cx="59554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4FB7318-3A57-FAF6-4946-D83DB2ADFA67}"/>
                    </a:ext>
                  </a:extLst>
                </p:cNvPr>
                <p:cNvSpPr txBox="1"/>
                <p:nvPr/>
              </p:nvSpPr>
              <p:spPr>
                <a:xfrm>
                  <a:off x="8155611" y="2923754"/>
                  <a:ext cx="600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4FB7318-3A57-FAF6-4946-D83DB2ADF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5611" y="2923754"/>
                  <a:ext cx="60035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2E7BC16-A6FB-9792-1F56-299EB48D54F1}"/>
                    </a:ext>
                  </a:extLst>
                </p:cNvPr>
                <p:cNvSpPr txBox="1"/>
                <p:nvPr/>
              </p:nvSpPr>
              <p:spPr>
                <a:xfrm>
                  <a:off x="5154087" y="4076052"/>
                  <a:ext cx="600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2E7BC16-A6FB-9792-1F56-299EB48D5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087" y="4076052"/>
                  <a:ext cx="60035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5EBC04-1899-9FF6-8370-7355BC39DD81}"/>
                    </a:ext>
                  </a:extLst>
                </p:cNvPr>
                <p:cNvSpPr txBox="1"/>
                <p:nvPr/>
              </p:nvSpPr>
              <p:spPr>
                <a:xfrm>
                  <a:off x="6646266" y="4076052"/>
                  <a:ext cx="5362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5EBC04-1899-9FF6-8370-7355BC39D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266" y="4076052"/>
                  <a:ext cx="53623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909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40432FE-93A2-AA8D-E35F-98E76458CBD2}"/>
                    </a:ext>
                  </a:extLst>
                </p:cNvPr>
                <p:cNvSpPr txBox="1"/>
                <p:nvPr/>
              </p:nvSpPr>
              <p:spPr>
                <a:xfrm>
                  <a:off x="8155611" y="4076052"/>
                  <a:ext cx="600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40432FE-93A2-AA8D-E35F-98E76458C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5611" y="4076052"/>
                  <a:ext cx="6003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9211D0D-14A9-BE11-4609-8DC37290DB7A}"/>
              </a:ext>
            </a:extLst>
          </p:cNvPr>
          <p:cNvSpPr txBox="1"/>
          <p:nvPr/>
        </p:nvSpPr>
        <p:spPr>
          <a:xfrm>
            <a:off x="4879556" y="4952635"/>
            <a:ext cx="41711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⇒ </a:t>
            </a:r>
            <a:r>
              <a:rPr lang="en-US" altLang="ko-KR" sz="2800" dirty="0"/>
              <a:t>What is the temperature</a:t>
            </a:r>
            <a:br>
              <a:rPr lang="en-US" altLang="ko-KR" sz="2800" dirty="0"/>
            </a:br>
            <a:r>
              <a:rPr lang="en-US" altLang="ko-KR" sz="2800" dirty="0"/>
              <a:t>of molecule 5?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990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462BED9-7C68-DE3E-2799-D68A2E6943B6}"/>
              </a:ext>
            </a:extLst>
          </p:cNvPr>
          <p:cNvSpPr/>
          <p:nvPr/>
        </p:nvSpPr>
        <p:spPr>
          <a:xfrm rot="5400000">
            <a:off x="5042547" y="1203897"/>
            <a:ext cx="3780353" cy="4205576"/>
          </a:xfrm>
          <a:custGeom>
            <a:avLst/>
            <a:gdLst>
              <a:gd name="connsiteX0" fmla="*/ 0 w 3780353"/>
              <a:gd name="connsiteY0" fmla="*/ 2451244 h 4205576"/>
              <a:gd name="connsiteX1" fmla="*/ 0 w 3780353"/>
              <a:gd name="connsiteY1" fmla="*/ 1724711 h 4205576"/>
              <a:gd name="connsiteX2" fmla="*/ 181638 w 3780353"/>
              <a:gd name="connsiteY2" fmla="*/ 1543073 h 4205576"/>
              <a:gd name="connsiteX3" fmla="*/ 1288193 w 3780353"/>
              <a:gd name="connsiteY3" fmla="*/ 1543073 h 4205576"/>
              <a:gd name="connsiteX4" fmla="*/ 1288193 w 3780353"/>
              <a:gd name="connsiteY4" fmla="*/ 181638 h 4205576"/>
              <a:gd name="connsiteX5" fmla="*/ 1469831 w 3780353"/>
              <a:gd name="connsiteY5" fmla="*/ 0 h 4205576"/>
              <a:gd name="connsiteX6" fmla="*/ 2196364 w 3780353"/>
              <a:gd name="connsiteY6" fmla="*/ 0 h 4205576"/>
              <a:gd name="connsiteX7" fmla="*/ 2378002 w 3780353"/>
              <a:gd name="connsiteY7" fmla="*/ 181638 h 4205576"/>
              <a:gd name="connsiteX8" fmla="*/ 2378002 w 3780353"/>
              <a:gd name="connsiteY8" fmla="*/ 1543073 h 4205576"/>
              <a:gd name="connsiteX9" fmla="*/ 3598715 w 3780353"/>
              <a:gd name="connsiteY9" fmla="*/ 1543073 h 4205576"/>
              <a:gd name="connsiteX10" fmla="*/ 3780353 w 3780353"/>
              <a:gd name="connsiteY10" fmla="*/ 1724711 h 4205576"/>
              <a:gd name="connsiteX11" fmla="*/ 3780353 w 3780353"/>
              <a:gd name="connsiteY11" fmla="*/ 2451244 h 4205576"/>
              <a:gd name="connsiteX12" fmla="*/ 3598715 w 3780353"/>
              <a:gd name="connsiteY12" fmla="*/ 2632882 h 4205576"/>
              <a:gd name="connsiteX13" fmla="*/ 2378002 w 3780353"/>
              <a:gd name="connsiteY13" fmla="*/ 2632882 h 4205576"/>
              <a:gd name="connsiteX14" fmla="*/ 2378002 w 3780353"/>
              <a:gd name="connsiteY14" fmla="*/ 4023938 h 4205576"/>
              <a:gd name="connsiteX15" fmla="*/ 2196364 w 3780353"/>
              <a:gd name="connsiteY15" fmla="*/ 4205576 h 4205576"/>
              <a:gd name="connsiteX16" fmla="*/ 1469831 w 3780353"/>
              <a:gd name="connsiteY16" fmla="*/ 4205576 h 4205576"/>
              <a:gd name="connsiteX17" fmla="*/ 1288193 w 3780353"/>
              <a:gd name="connsiteY17" fmla="*/ 4023938 h 4205576"/>
              <a:gd name="connsiteX18" fmla="*/ 1288193 w 3780353"/>
              <a:gd name="connsiteY18" fmla="*/ 2632882 h 4205576"/>
              <a:gd name="connsiteX19" fmla="*/ 181638 w 3780353"/>
              <a:gd name="connsiteY19" fmla="*/ 2632882 h 4205576"/>
              <a:gd name="connsiteX20" fmla="*/ 0 w 3780353"/>
              <a:gd name="connsiteY20" fmla="*/ 2451244 h 4205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80353" h="4205576">
                <a:moveTo>
                  <a:pt x="0" y="2451244"/>
                </a:moveTo>
                <a:lnTo>
                  <a:pt x="0" y="1724711"/>
                </a:lnTo>
                <a:cubicBezTo>
                  <a:pt x="0" y="1624395"/>
                  <a:pt x="81322" y="1543073"/>
                  <a:pt x="181638" y="1543073"/>
                </a:cubicBezTo>
                <a:lnTo>
                  <a:pt x="1288193" y="1543073"/>
                </a:lnTo>
                <a:lnTo>
                  <a:pt x="1288193" y="181638"/>
                </a:lnTo>
                <a:cubicBezTo>
                  <a:pt x="1288193" y="81322"/>
                  <a:pt x="1369515" y="0"/>
                  <a:pt x="1469831" y="0"/>
                </a:cubicBezTo>
                <a:lnTo>
                  <a:pt x="2196364" y="0"/>
                </a:lnTo>
                <a:cubicBezTo>
                  <a:pt x="2296680" y="0"/>
                  <a:pt x="2378002" y="81322"/>
                  <a:pt x="2378002" y="181638"/>
                </a:cubicBezTo>
                <a:lnTo>
                  <a:pt x="2378002" y="1543073"/>
                </a:lnTo>
                <a:lnTo>
                  <a:pt x="3598715" y="1543073"/>
                </a:lnTo>
                <a:cubicBezTo>
                  <a:pt x="3699031" y="1543073"/>
                  <a:pt x="3780353" y="1624395"/>
                  <a:pt x="3780353" y="1724711"/>
                </a:cubicBezTo>
                <a:lnTo>
                  <a:pt x="3780353" y="2451244"/>
                </a:lnTo>
                <a:cubicBezTo>
                  <a:pt x="3780353" y="2551560"/>
                  <a:pt x="3699031" y="2632882"/>
                  <a:pt x="3598715" y="2632882"/>
                </a:cubicBezTo>
                <a:lnTo>
                  <a:pt x="2378002" y="2632882"/>
                </a:lnTo>
                <a:lnTo>
                  <a:pt x="2378002" y="4023938"/>
                </a:lnTo>
                <a:cubicBezTo>
                  <a:pt x="2378002" y="4124254"/>
                  <a:pt x="2296680" y="4205576"/>
                  <a:pt x="2196364" y="4205576"/>
                </a:cubicBezTo>
                <a:lnTo>
                  <a:pt x="1469831" y="4205576"/>
                </a:lnTo>
                <a:cubicBezTo>
                  <a:pt x="1369515" y="4205576"/>
                  <a:pt x="1288193" y="4124254"/>
                  <a:pt x="1288193" y="4023938"/>
                </a:cubicBezTo>
                <a:lnTo>
                  <a:pt x="1288193" y="2632882"/>
                </a:lnTo>
                <a:lnTo>
                  <a:pt x="181638" y="2632882"/>
                </a:lnTo>
                <a:cubicBezTo>
                  <a:pt x="81322" y="2632882"/>
                  <a:pt x="0" y="2551560"/>
                  <a:pt x="0" y="2451244"/>
                </a:cubicBezTo>
                <a:close/>
              </a:path>
            </a:pathLst>
          </a:cu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897C9-4E88-B683-2FFC-631EE4731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34" y="340963"/>
            <a:ext cx="2789879" cy="266570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4C1F45-D488-F6AC-9CE0-26AB0EAD9558}"/>
              </a:ext>
            </a:extLst>
          </p:cNvPr>
          <p:cNvSpPr/>
          <p:nvPr/>
        </p:nvSpPr>
        <p:spPr>
          <a:xfrm>
            <a:off x="3932859" y="340963"/>
            <a:ext cx="6044340" cy="60443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F58B6E-3FCF-FC91-BD11-1C5DC909C23C}"/>
              </a:ext>
            </a:extLst>
          </p:cNvPr>
          <p:cNvSpPr/>
          <p:nvPr/>
        </p:nvSpPr>
        <p:spPr>
          <a:xfrm>
            <a:off x="2052069" y="914399"/>
            <a:ext cx="464949" cy="4649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AE6CF5-5C49-76E5-293C-FB765464CCDE}"/>
              </a:ext>
            </a:extLst>
          </p:cNvPr>
          <p:cNvCxnSpPr>
            <a:stCxn id="11" idx="0"/>
            <a:endCxn id="6" idx="0"/>
          </p:cNvCxnSpPr>
          <p:nvPr/>
        </p:nvCxnSpPr>
        <p:spPr>
          <a:xfrm flipV="1">
            <a:off x="2284544" y="340963"/>
            <a:ext cx="4670485" cy="5734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99BE64-9B61-9891-77D1-656A96E30B54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284544" y="1379348"/>
            <a:ext cx="1976584" cy="33476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6B6D9EF-CF42-EC41-9C23-0CEC14ED9BEE}"/>
              </a:ext>
            </a:extLst>
          </p:cNvPr>
          <p:cNvGrpSpPr/>
          <p:nvPr/>
        </p:nvGrpSpPr>
        <p:grpSpPr>
          <a:xfrm>
            <a:off x="5060457" y="1441341"/>
            <a:ext cx="3789143" cy="3487122"/>
            <a:chOff x="5060457" y="1745882"/>
            <a:chExt cx="3789143" cy="348712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3F57E5-3730-6281-DBE3-8E923BA825B5}"/>
                </a:ext>
              </a:extLst>
            </p:cNvPr>
            <p:cNvSpPr/>
            <p:nvPr/>
          </p:nvSpPr>
          <p:spPr>
            <a:xfrm>
              <a:off x="5060457" y="2089642"/>
              <a:ext cx="787619" cy="7876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0C21DC-A723-A317-55B4-196125E60788}"/>
                </a:ext>
              </a:extLst>
            </p:cNvPr>
            <p:cNvSpPr/>
            <p:nvPr/>
          </p:nvSpPr>
          <p:spPr>
            <a:xfrm>
              <a:off x="5060457" y="3267513"/>
              <a:ext cx="787619" cy="7876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FC0D35A-78FC-BB87-7410-A4B36FA98319}"/>
                </a:ext>
              </a:extLst>
            </p:cNvPr>
            <p:cNvSpPr/>
            <p:nvPr/>
          </p:nvSpPr>
          <p:spPr>
            <a:xfrm>
              <a:off x="5060457" y="4445385"/>
              <a:ext cx="787619" cy="7876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FD6E8-D893-7E00-38DC-009D57ED9D4E}"/>
                </a:ext>
              </a:extLst>
            </p:cNvPr>
            <p:cNvSpPr/>
            <p:nvPr/>
          </p:nvSpPr>
          <p:spPr>
            <a:xfrm>
              <a:off x="6561219" y="2089642"/>
              <a:ext cx="787619" cy="7876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C96990-0D0B-BC53-1A87-A40AFA46EE94}"/>
                </a:ext>
              </a:extLst>
            </p:cNvPr>
            <p:cNvSpPr/>
            <p:nvPr/>
          </p:nvSpPr>
          <p:spPr>
            <a:xfrm>
              <a:off x="6561219" y="3267513"/>
              <a:ext cx="787619" cy="7876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FD0FDD5-A31A-589F-6912-5BAE04C70470}"/>
                </a:ext>
              </a:extLst>
            </p:cNvPr>
            <p:cNvSpPr/>
            <p:nvPr/>
          </p:nvSpPr>
          <p:spPr>
            <a:xfrm>
              <a:off x="6561219" y="4445385"/>
              <a:ext cx="787619" cy="7876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8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062F81F-E0C4-BAE0-1D3F-83D9419C0F25}"/>
                </a:ext>
              </a:extLst>
            </p:cNvPr>
            <p:cNvSpPr/>
            <p:nvPr/>
          </p:nvSpPr>
          <p:spPr>
            <a:xfrm>
              <a:off x="8061981" y="2089642"/>
              <a:ext cx="787619" cy="7876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988253E-6E3C-5E4A-5395-3290E2203A11}"/>
                </a:ext>
              </a:extLst>
            </p:cNvPr>
            <p:cNvSpPr/>
            <p:nvPr/>
          </p:nvSpPr>
          <p:spPr>
            <a:xfrm>
              <a:off x="8061981" y="3267513"/>
              <a:ext cx="787619" cy="7876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D00E118-6C05-43AE-DB64-CF19FF492795}"/>
                </a:ext>
              </a:extLst>
            </p:cNvPr>
            <p:cNvSpPr/>
            <p:nvPr/>
          </p:nvSpPr>
          <p:spPr>
            <a:xfrm>
              <a:off x="8061981" y="4445385"/>
              <a:ext cx="787619" cy="7876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9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04A45F5-9347-33E9-71F8-11AEB3B7C512}"/>
                    </a:ext>
                  </a:extLst>
                </p:cNvPr>
                <p:cNvSpPr txBox="1"/>
                <p:nvPr/>
              </p:nvSpPr>
              <p:spPr>
                <a:xfrm>
                  <a:off x="5154087" y="1745882"/>
                  <a:ext cx="600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04A45F5-9347-33E9-71F8-11AEB3B7C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087" y="1745882"/>
                  <a:ext cx="60035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09A4BF1-4821-EB7B-5318-C84EADEDE32C}"/>
                    </a:ext>
                  </a:extLst>
                </p:cNvPr>
                <p:cNvSpPr txBox="1"/>
                <p:nvPr/>
              </p:nvSpPr>
              <p:spPr>
                <a:xfrm>
                  <a:off x="6646266" y="1745882"/>
                  <a:ext cx="600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09A4BF1-4821-EB7B-5318-C84EADEDE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266" y="1745882"/>
                  <a:ext cx="60035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781E831-31CA-9E90-23BD-7A2AE3E5E1CB}"/>
                    </a:ext>
                  </a:extLst>
                </p:cNvPr>
                <p:cNvSpPr txBox="1"/>
                <p:nvPr/>
              </p:nvSpPr>
              <p:spPr>
                <a:xfrm>
                  <a:off x="8155611" y="1745882"/>
                  <a:ext cx="600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781E831-31CA-9E90-23BD-7A2AE3E5E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5611" y="1745882"/>
                  <a:ext cx="6003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AD5F2C5-DBB4-ADD4-B614-92A22EAE6831}"/>
                    </a:ext>
                  </a:extLst>
                </p:cNvPr>
                <p:cNvSpPr txBox="1"/>
                <p:nvPr/>
              </p:nvSpPr>
              <p:spPr>
                <a:xfrm>
                  <a:off x="5154087" y="2923754"/>
                  <a:ext cx="600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AD5F2C5-DBB4-ADD4-B614-92A22EAE6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087" y="2923754"/>
                  <a:ext cx="6003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C5DC485-945F-3378-AA13-D03CEF72EC97}"/>
                    </a:ext>
                  </a:extLst>
                </p:cNvPr>
                <p:cNvSpPr txBox="1"/>
                <p:nvPr/>
              </p:nvSpPr>
              <p:spPr>
                <a:xfrm>
                  <a:off x="6646266" y="2923754"/>
                  <a:ext cx="5955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C5DC485-945F-3378-AA13-D03CEF72EC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266" y="2923754"/>
                  <a:ext cx="59554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4FB7318-3A57-FAF6-4946-D83DB2ADFA67}"/>
                    </a:ext>
                  </a:extLst>
                </p:cNvPr>
                <p:cNvSpPr txBox="1"/>
                <p:nvPr/>
              </p:nvSpPr>
              <p:spPr>
                <a:xfrm>
                  <a:off x="8155611" y="2923754"/>
                  <a:ext cx="600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4FB7318-3A57-FAF6-4946-D83DB2ADF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5611" y="2923754"/>
                  <a:ext cx="60035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2E7BC16-A6FB-9792-1F56-299EB48D54F1}"/>
                    </a:ext>
                  </a:extLst>
                </p:cNvPr>
                <p:cNvSpPr txBox="1"/>
                <p:nvPr/>
              </p:nvSpPr>
              <p:spPr>
                <a:xfrm>
                  <a:off x="5154087" y="4076052"/>
                  <a:ext cx="600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2E7BC16-A6FB-9792-1F56-299EB48D5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087" y="4076052"/>
                  <a:ext cx="60035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5EBC04-1899-9FF6-8370-7355BC39DD81}"/>
                    </a:ext>
                  </a:extLst>
                </p:cNvPr>
                <p:cNvSpPr txBox="1"/>
                <p:nvPr/>
              </p:nvSpPr>
              <p:spPr>
                <a:xfrm>
                  <a:off x="6646266" y="4076052"/>
                  <a:ext cx="5362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5EBC04-1899-9FF6-8370-7355BC39D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266" y="4076052"/>
                  <a:ext cx="53623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909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40432FE-93A2-AA8D-E35F-98E76458CBD2}"/>
                    </a:ext>
                  </a:extLst>
                </p:cNvPr>
                <p:cNvSpPr txBox="1"/>
                <p:nvPr/>
              </p:nvSpPr>
              <p:spPr>
                <a:xfrm>
                  <a:off x="8155611" y="4076052"/>
                  <a:ext cx="600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40432FE-93A2-AA8D-E35F-98E76458C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5611" y="4076052"/>
                  <a:ext cx="6003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9211D0D-14A9-BE11-4609-8DC37290DB7A}"/>
              </a:ext>
            </a:extLst>
          </p:cNvPr>
          <p:cNvSpPr txBox="1"/>
          <p:nvPr/>
        </p:nvSpPr>
        <p:spPr>
          <a:xfrm>
            <a:off x="143593" y="3580107"/>
            <a:ext cx="36320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/>
              <a:t>This is what </a:t>
            </a:r>
          </a:p>
          <a:p>
            <a:pPr algn="ctr"/>
            <a:r>
              <a:rPr lang="en-US" altLang="ko-KR" sz="3600" dirty="0"/>
              <a:t>Laplace’s Equation</a:t>
            </a:r>
          </a:p>
          <a:p>
            <a:pPr algn="ctr"/>
            <a:r>
              <a:rPr lang="en-US" sz="3600" dirty="0"/>
              <a:t>is saying!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E9F45E-D1C3-BB0A-CC0E-D417F4338258}"/>
                  </a:ext>
                </a:extLst>
              </p:cNvPr>
              <p:cNvSpPr txBox="1"/>
              <p:nvPr/>
            </p:nvSpPr>
            <p:spPr>
              <a:xfrm>
                <a:off x="4851182" y="5359651"/>
                <a:ext cx="4227900" cy="1055608"/>
              </a:xfrm>
              <a:prstGeom prst="roundRect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dirty="0"/>
                  <a:t>⇒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800" dirty="0"/>
                  <a:t> is equal to the average</a:t>
                </a:r>
              </a:p>
              <a:p>
                <a:pPr algn="ctr"/>
                <a:r>
                  <a:rPr lang="en-US" sz="2800" dirty="0"/>
                  <a:t>temperature of 2, 4, 6, 8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E9F45E-D1C3-BB0A-CC0E-D417F4338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182" y="5359651"/>
                <a:ext cx="4227900" cy="1055608"/>
              </a:xfrm>
              <a:prstGeom prst="roundRect">
                <a:avLst/>
              </a:prstGeom>
              <a:blipFill>
                <a:blip r:embed="rId12"/>
                <a:stretch>
                  <a:fillRect l="-997" r="-855" b="-8242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17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144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Cascadia Mono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여동훈</dc:creator>
  <cp:lastModifiedBy>여동훈</cp:lastModifiedBy>
  <cp:revision>1</cp:revision>
  <dcterms:created xsi:type="dcterms:W3CDTF">2023-04-21T06:06:50Z</dcterms:created>
  <dcterms:modified xsi:type="dcterms:W3CDTF">2023-04-21T06:29:21Z</dcterms:modified>
</cp:coreProperties>
</file>