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5545E-912D-44D8-B147-AB7F582D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B1184-FA33-4E0C-849C-4F24C844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C8348-DE70-4880-AC29-C3DBA2D4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CBE5A-35BF-4C07-ABDB-67057D68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0D7A-035F-4739-A662-9C9234C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6B74-66CF-4051-8E8B-249AF335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E20CE-CB5E-4127-B2AE-CCFBCA4E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B2AF-7BF1-4244-B24B-5389AF7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C6151-DB42-4266-A154-51D03FE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8D5F-6ECB-4D0C-ADD2-EAF1C63B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44B4A5-2120-4ABA-BA21-EC7A7E44F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872FE-00DC-439E-9374-EB46357E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DD9C-9C7D-46F6-A9DC-2FEEACB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FC3A-4A35-4840-918C-7D41AE2B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7A92F-677A-4241-9914-AC0D33DB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134B-C9F0-49EF-9E8B-4803D8F7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63673-0686-4F06-AB9B-36FB17C7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5655B-0F70-41C4-BC46-3508D79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7369-E2FB-4904-A101-9D735D72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1FB2A-BDB7-4D1E-962D-4FE57D6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4225-323F-412D-9F55-9DD1D373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E57A1-DCB5-4929-96ED-A206A5C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E47A7-7428-41B8-BAF9-0B4B2B5C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6430-7611-45AF-9FA0-28457229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81F8E-7906-4015-B735-B1CD52D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3C52-0C0C-4FE9-BA0F-92670724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D284-36A6-4CC7-A0F6-788DA02CB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54E57-664F-4FE0-82D6-7C06BAD6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58A60-1821-42F3-83F2-11F1736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7C978-7ADE-4ACF-8C89-AE04EAA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1098D-54BE-4721-A7B1-1C7734E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01FA-B26E-445C-AB60-F04B09A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1383D-4D8C-405B-B2FA-332F598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87F11-A754-40BA-A9F3-775A7786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3FA67-98C0-46B4-B02F-0D755301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BCC36-D7B2-4467-94A5-FF07AAFD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EF6B3-6AF9-4AF5-A3E7-E2DD090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F2B2E-33BD-4EC0-BF0F-BFA8A72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D0FF1-D57A-42A4-9331-876B727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F703-7621-4480-81F6-EDC692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3548D-F8F1-4F66-87E0-4D4A556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3B164-3C34-420A-9ABD-192DF7A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718D3-2CB5-4287-AF19-15E6595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900C31-3549-4542-A7D7-13BD3DD4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01ED2-6FA4-4FAF-8C1C-DDD4011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AEC3B-8767-49A0-A1B9-73BF2A5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8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AF5CC-260A-4DD6-A375-1058792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3B95B-D4A1-4335-8A3D-7674108A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DD459-6C1E-4C99-99EC-71B32644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1BBD5-67E7-4E75-A06B-9C4B591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FA937-D488-4C97-97CA-CE3AFF7A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71D02-5722-4EC7-8A29-BBDB9E57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9AD6B-7167-41A1-BD16-2FDAA6CD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86994-E2FD-47F4-8E7C-637C2D86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F79AC-AE50-45F2-BAD8-CFFBF5B3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4C8A2-6CA1-4CFE-A8BF-CFD6CFFF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CCD46-9D4D-4A04-80A3-A1FFD153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0A737-D7E5-4830-832C-0CB6EEF8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40E416-486E-4B05-B98A-208767AC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77D58-66E5-44D8-A453-D92605E1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79A1-DEAC-4281-8784-1A684B2F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01316-BD43-446C-8A0F-FFA051E67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8F15-82E6-499A-A283-689A3C03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67380-3402-4A7F-B891-5DC7650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67380-3402-4A7F-B891-5DC7650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F913E-4E24-3F9E-0209-278C86D67D95}"/>
              </a:ext>
            </a:extLst>
          </p:cNvPr>
          <p:cNvSpPr txBox="1"/>
          <p:nvPr/>
        </p:nvSpPr>
        <p:spPr>
          <a:xfrm>
            <a:off x="4616128" y="1712084"/>
            <a:ext cx="3155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Height of 150 aliens living on Venus</a:t>
            </a:r>
          </a:p>
        </p:txBody>
      </p:sp>
    </p:spTree>
    <p:extLst>
      <p:ext uri="{BB962C8B-B14F-4D97-AF65-F5344CB8AC3E}">
        <p14:creationId xmlns:p14="http://schemas.microsoft.com/office/powerpoint/2010/main" val="16984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3A2242-38FC-42ED-9E16-0F44F6E9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3A2242-38FC-42ED-9E16-0F44F6E9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C5C2E-7B02-6C77-A592-9A84219582DD}"/>
              </a:ext>
            </a:extLst>
          </p:cNvPr>
          <p:cNvSpPr txBox="1"/>
          <p:nvPr/>
        </p:nvSpPr>
        <p:spPr>
          <a:xfrm>
            <a:off x="5181512" y="1712084"/>
            <a:ext cx="20245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Sampling 6 out of 150</a:t>
            </a:r>
          </a:p>
        </p:txBody>
      </p:sp>
    </p:spTree>
    <p:extLst>
      <p:ext uri="{BB962C8B-B14F-4D97-AF65-F5344CB8AC3E}">
        <p14:creationId xmlns:p14="http://schemas.microsoft.com/office/powerpoint/2010/main" val="40523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098B10-2E81-4322-8988-50AAB0E2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7" y="1761200"/>
            <a:ext cx="8497126" cy="33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098B10-2E81-4322-8988-50AAB0E2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7" y="1761200"/>
            <a:ext cx="8497126" cy="333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7C7950-0B7A-F0EF-23CB-EBD7499040E4}"/>
              </a:ext>
            </a:extLst>
          </p:cNvPr>
          <p:cNvSpPr txBox="1"/>
          <p:nvPr/>
        </p:nvSpPr>
        <p:spPr>
          <a:xfrm>
            <a:off x="2941718" y="1666686"/>
            <a:ext cx="28703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Repeating 3 times of Sampling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5E3A7-D906-7455-AD73-99E5B14329FA}"/>
              </a:ext>
            </a:extLst>
          </p:cNvPr>
          <p:cNvSpPr txBox="1"/>
          <p:nvPr/>
        </p:nvSpPr>
        <p:spPr>
          <a:xfrm>
            <a:off x="7547555" y="1820574"/>
            <a:ext cx="106150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First sample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19906-4F5C-1BD8-CD09-57243B52A161}"/>
              </a:ext>
            </a:extLst>
          </p:cNvPr>
          <p:cNvSpPr/>
          <p:nvPr/>
        </p:nvSpPr>
        <p:spPr>
          <a:xfrm>
            <a:off x="7515427" y="2943225"/>
            <a:ext cx="1125765" cy="9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4744A-5337-3058-BF22-2007522E9A09}"/>
              </a:ext>
            </a:extLst>
          </p:cNvPr>
          <p:cNvSpPr/>
          <p:nvPr/>
        </p:nvSpPr>
        <p:spPr>
          <a:xfrm>
            <a:off x="7515427" y="3941396"/>
            <a:ext cx="1125765" cy="9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2FBAE-A369-3D8D-92D9-E94FE2E77841}"/>
              </a:ext>
            </a:extLst>
          </p:cNvPr>
          <p:cNvSpPr txBox="1"/>
          <p:nvPr/>
        </p:nvSpPr>
        <p:spPr>
          <a:xfrm>
            <a:off x="7498586" y="2880747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Second sample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B940B-FA0E-E672-54C6-F06BAE7952D3}"/>
              </a:ext>
            </a:extLst>
          </p:cNvPr>
          <p:cNvSpPr txBox="1"/>
          <p:nvPr/>
        </p:nvSpPr>
        <p:spPr>
          <a:xfrm>
            <a:off x="7549883" y="3878918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Third sample group</a:t>
            </a:r>
          </a:p>
        </p:txBody>
      </p:sp>
    </p:spTree>
    <p:extLst>
      <p:ext uri="{BB962C8B-B14F-4D97-AF65-F5344CB8AC3E}">
        <p14:creationId xmlns:p14="http://schemas.microsoft.com/office/powerpoint/2010/main" val="4181991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0114C6-F005-C2FB-525D-A82E57FF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393"/>
            <a:ext cx="12192000" cy="3847213"/>
          </a:xfrm>
          <a:prstGeom prst="rect">
            <a:avLst/>
          </a:prstGeom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C2BF1CE0-0498-E631-B15B-1D17220D0A74}"/>
              </a:ext>
            </a:extLst>
          </p:cNvPr>
          <p:cNvSpPr/>
          <p:nvPr/>
        </p:nvSpPr>
        <p:spPr>
          <a:xfrm>
            <a:off x="8324603" y="2719448"/>
            <a:ext cx="1472540" cy="279979"/>
          </a:xfrm>
          <a:prstGeom prst="leftRightArrow">
            <a:avLst>
              <a:gd name="adj1" fmla="val 44005"/>
              <a:gd name="adj2" fmla="val 50000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BA692-6DFF-C46C-296C-486E1F73A5B1}"/>
              </a:ext>
            </a:extLst>
          </p:cNvPr>
          <p:cNvSpPr txBox="1"/>
          <p:nvPr/>
        </p:nvSpPr>
        <p:spPr>
          <a:xfrm>
            <a:off x="9685260" y="3154460"/>
            <a:ext cx="2263022" cy="1021556"/>
          </a:xfrm>
          <a:prstGeom prst="roundRect">
            <a:avLst/>
          </a:prstGeom>
          <a:solidFill>
            <a:srgbClr val="ED7D3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Standard Deviation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of Sample means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= Standard Error</a:t>
            </a:r>
          </a:p>
        </p:txBody>
      </p:sp>
    </p:spTree>
    <p:extLst>
      <p:ext uri="{BB962C8B-B14F-4D97-AF65-F5344CB8AC3E}">
        <p14:creationId xmlns:p14="http://schemas.microsoft.com/office/powerpoint/2010/main" val="358805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35</Words>
  <Application>Microsoft Office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4</cp:revision>
  <dcterms:created xsi:type="dcterms:W3CDTF">2020-02-15T01:32:46Z</dcterms:created>
  <dcterms:modified xsi:type="dcterms:W3CDTF">2023-04-24T04:38:30Z</dcterms:modified>
</cp:coreProperties>
</file>