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3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9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8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2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D1D83-48CC-42D0-AB36-0F80C9FDD5DB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A9BB-2DE0-4187-9CD0-3EB803249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2450239" y="2216811"/>
                <a:ext cx="5184558" cy="24243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66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66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6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9" y="2216811"/>
                <a:ext cx="5184558" cy="242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4154751" y="2263805"/>
            <a:ext cx="3080550" cy="1099814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3643823" y="1701676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2"/>
                </a:solidFill>
              </a:rPr>
              <a:t>두 표본 그룹 평균의 차이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9189074-32B1-4A02-B1FB-D9144D6A1906}"/>
              </a:ext>
            </a:extLst>
          </p:cNvPr>
          <p:cNvSpPr/>
          <p:nvPr/>
        </p:nvSpPr>
        <p:spPr>
          <a:xfrm>
            <a:off x="4438835" y="3634366"/>
            <a:ext cx="2672179" cy="1194929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6B288-1C9F-4E2C-B891-CD0BAE381D16}"/>
              </a:ext>
            </a:extLst>
          </p:cNvPr>
          <p:cNvSpPr txBox="1"/>
          <p:nvPr/>
        </p:nvSpPr>
        <p:spPr>
          <a:xfrm>
            <a:off x="3503308" y="4911940"/>
            <a:ext cx="4543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6"/>
                </a:solidFill>
              </a:rPr>
              <a:t>두 그룹 간 평균 차이에 대한</a:t>
            </a:r>
            <a:endParaRPr lang="en-US" altLang="ko-KR" sz="2800" dirty="0">
              <a:solidFill>
                <a:schemeClr val="accent6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accent6"/>
                </a:solidFill>
              </a:rPr>
              <a:t>불확실도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2B2B1-E82B-41DB-8FAA-67F462520356}"/>
              </a:ext>
            </a:extLst>
          </p:cNvPr>
          <p:cNvSpPr txBox="1"/>
          <p:nvPr/>
        </p:nvSpPr>
        <p:spPr>
          <a:xfrm>
            <a:off x="242142" y="2274907"/>
            <a:ext cx="2861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1"/>
                </a:solidFill>
              </a:rPr>
              <a:t>표본 평균 차이의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accent1"/>
                </a:solidFill>
              </a:rPr>
              <a:t>통계적인 지표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4EB803-9313-4680-82FD-41274E7585FC}"/>
              </a:ext>
            </a:extLst>
          </p:cNvPr>
          <p:cNvSpPr/>
          <p:nvPr/>
        </p:nvSpPr>
        <p:spPr>
          <a:xfrm>
            <a:off x="2701976" y="3009528"/>
            <a:ext cx="801332" cy="94889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7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2450239" y="2216811"/>
                <a:ext cx="5184558" cy="24243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66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66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6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6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6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239" y="2216811"/>
                <a:ext cx="5184558" cy="242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4154751" y="2263805"/>
            <a:ext cx="3080550" cy="1099814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3498970" y="1593036"/>
            <a:ext cx="4891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Difference of two sample means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9189074-32B1-4A02-B1FB-D9144D6A1906}"/>
              </a:ext>
            </a:extLst>
          </p:cNvPr>
          <p:cNvSpPr/>
          <p:nvPr/>
        </p:nvSpPr>
        <p:spPr>
          <a:xfrm>
            <a:off x="4438835" y="3634366"/>
            <a:ext cx="2672179" cy="1194929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6B288-1C9F-4E2C-B891-CD0BAE381D16}"/>
              </a:ext>
            </a:extLst>
          </p:cNvPr>
          <p:cNvSpPr txBox="1"/>
          <p:nvPr/>
        </p:nvSpPr>
        <p:spPr>
          <a:xfrm>
            <a:off x="3345252" y="4911940"/>
            <a:ext cx="4859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Uncertainty on</a:t>
            </a:r>
          </a:p>
          <a:p>
            <a:pPr algn="ctr"/>
            <a:r>
              <a:rPr lang="en-US" altLang="ko-KR" sz="2800" dirty="0">
                <a:solidFill>
                  <a:schemeClr val="accent6"/>
                </a:solidFill>
              </a:rPr>
              <a:t>difference of two sample means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2B2B1-E82B-41DB-8FAA-67F462520356}"/>
              </a:ext>
            </a:extLst>
          </p:cNvPr>
          <p:cNvSpPr txBox="1"/>
          <p:nvPr/>
        </p:nvSpPr>
        <p:spPr>
          <a:xfrm>
            <a:off x="110896" y="2055421"/>
            <a:ext cx="37181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A statistical metric on</a:t>
            </a:r>
          </a:p>
          <a:p>
            <a:pPr algn="ctr"/>
            <a:r>
              <a:rPr lang="en-US" altLang="ko-KR" sz="2800" dirty="0">
                <a:solidFill>
                  <a:schemeClr val="accent1"/>
                </a:solidFill>
              </a:rPr>
              <a:t>Sample mean difference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4EB803-9313-4680-82FD-41274E7585FC}"/>
              </a:ext>
            </a:extLst>
          </p:cNvPr>
          <p:cNvSpPr/>
          <p:nvPr/>
        </p:nvSpPr>
        <p:spPr>
          <a:xfrm>
            <a:off x="2701976" y="3009528"/>
            <a:ext cx="801332" cy="94889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5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FE417B2-41DF-4E8F-B270-614831025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127" y="1028279"/>
            <a:ext cx="4103369" cy="41797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C78CC2-DBB3-4DAB-B330-77175B54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1" y="1028279"/>
            <a:ext cx="4106450" cy="418291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50453BB-EA1D-48AC-AAA6-1A01C8CE9627}"/>
              </a:ext>
            </a:extLst>
          </p:cNvPr>
          <p:cNvGrpSpPr/>
          <p:nvPr/>
        </p:nvGrpSpPr>
        <p:grpSpPr>
          <a:xfrm>
            <a:off x="1627134" y="1778419"/>
            <a:ext cx="1145540" cy="65252"/>
            <a:chOff x="1813560" y="1778419"/>
            <a:chExt cx="1145540" cy="65252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D8E4D-B7B4-49D4-AAE4-3CAC3C104A2C}"/>
                </a:ext>
              </a:extLst>
            </p:cNvPr>
            <p:cNvCxnSpPr>
              <a:cxnSpLocks/>
            </p:cNvCxnSpPr>
            <p:nvPr/>
          </p:nvCxnSpPr>
          <p:spPr>
            <a:xfrm>
              <a:off x="1813560" y="1811045"/>
              <a:ext cx="11455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C413E8F-B6FA-4605-8B60-6D9B2C9BCC0D}"/>
                </a:ext>
              </a:extLst>
            </p:cNvPr>
            <p:cNvSpPr/>
            <p:nvPr/>
          </p:nvSpPr>
          <p:spPr>
            <a:xfrm flipV="1">
              <a:off x="2353704" y="1778419"/>
              <a:ext cx="65252" cy="652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D6803F-2F6A-4C9E-95EA-796FD580C6DF}"/>
              </a:ext>
            </a:extLst>
          </p:cNvPr>
          <p:cNvGrpSpPr/>
          <p:nvPr/>
        </p:nvGrpSpPr>
        <p:grpSpPr>
          <a:xfrm>
            <a:off x="2363975" y="4095491"/>
            <a:ext cx="1145540" cy="65252"/>
            <a:chOff x="2363975" y="4095491"/>
            <a:chExt cx="1145540" cy="6525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D105932-C16F-420E-80EC-71853524DAD3}"/>
                </a:ext>
              </a:extLst>
            </p:cNvPr>
            <p:cNvCxnSpPr>
              <a:cxnSpLocks/>
            </p:cNvCxnSpPr>
            <p:nvPr/>
          </p:nvCxnSpPr>
          <p:spPr>
            <a:xfrm>
              <a:off x="2363975" y="4128117"/>
              <a:ext cx="1145540" cy="0"/>
            </a:xfrm>
            <a:prstGeom prst="lin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624D44-5F91-4BD2-8759-0EEB66DD8CFB}"/>
                </a:ext>
              </a:extLst>
            </p:cNvPr>
            <p:cNvSpPr/>
            <p:nvPr/>
          </p:nvSpPr>
          <p:spPr>
            <a:xfrm flipV="1">
              <a:off x="2904119" y="4095491"/>
              <a:ext cx="65252" cy="652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30DCEDF-4A0C-454E-8F4B-37ECB6B805F0}"/>
              </a:ext>
            </a:extLst>
          </p:cNvPr>
          <p:cNvGrpSpPr/>
          <p:nvPr/>
        </p:nvGrpSpPr>
        <p:grpSpPr>
          <a:xfrm>
            <a:off x="5710859" y="1414435"/>
            <a:ext cx="1145540" cy="65252"/>
            <a:chOff x="1813560" y="1778419"/>
            <a:chExt cx="1145540" cy="6525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365C5AB-2FD9-4292-9F2E-48B4C56AEC17}"/>
                </a:ext>
              </a:extLst>
            </p:cNvPr>
            <p:cNvCxnSpPr>
              <a:cxnSpLocks/>
            </p:cNvCxnSpPr>
            <p:nvPr/>
          </p:nvCxnSpPr>
          <p:spPr>
            <a:xfrm>
              <a:off x="1813560" y="1811045"/>
              <a:ext cx="11455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0FBB0B4-D42D-478D-B11E-25CF8A45D9E0}"/>
                </a:ext>
              </a:extLst>
            </p:cNvPr>
            <p:cNvSpPr/>
            <p:nvPr/>
          </p:nvSpPr>
          <p:spPr>
            <a:xfrm flipV="1">
              <a:off x="2353704" y="1778419"/>
              <a:ext cx="65252" cy="652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250B2C9-4F9B-4BD4-AC69-B5996E770CBF}"/>
              </a:ext>
            </a:extLst>
          </p:cNvPr>
          <p:cNvGrpSpPr/>
          <p:nvPr/>
        </p:nvGrpSpPr>
        <p:grpSpPr>
          <a:xfrm>
            <a:off x="6465458" y="3396374"/>
            <a:ext cx="1145540" cy="65252"/>
            <a:chOff x="2363975" y="4095491"/>
            <a:chExt cx="1145540" cy="65252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81A3BF4-C290-4EBE-BE4B-E9A27172EEE4}"/>
                </a:ext>
              </a:extLst>
            </p:cNvPr>
            <p:cNvCxnSpPr>
              <a:cxnSpLocks/>
            </p:cNvCxnSpPr>
            <p:nvPr/>
          </p:nvCxnSpPr>
          <p:spPr>
            <a:xfrm>
              <a:off x="2363975" y="4128117"/>
              <a:ext cx="1145540" cy="0"/>
            </a:xfrm>
            <a:prstGeom prst="lin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FECAB74-819D-4607-BD9E-4AD0F15D11C6}"/>
                </a:ext>
              </a:extLst>
            </p:cNvPr>
            <p:cNvSpPr/>
            <p:nvPr/>
          </p:nvSpPr>
          <p:spPr>
            <a:xfrm flipV="1">
              <a:off x="2904119" y="4095491"/>
              <a:ext cx="65252" cy="6525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1AD62-FF8F-4EDA-ABCE-094139C441EB}"/>
                  </a:ext>
                </a:extLst>
              </p:cNvPr>
              <p:cNvSpPr txBox="1"/>
              <p:nvPr/>
            </p:nvSpPr>
            <p:spPr>
              <a:xfrm>
                <a:off x="688933" y="852256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D1AD62-FF8F-4EDA-ABCE-094139C44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3" y="852256"/>
                <a:ext cx="8041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A80306-E3DC-410C-8277-44BC7D2BAB56}"/>
                  </a:ext>
                </a:extLst>
              </p:cNvPr>
              <p:cNvSpPr txBox="1"/>
              <p:nvPr/>
            </p:nvSpPr>
            <p:spPr>
              <a:xfrm>
                <a:off x="4796026" y="852256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A80306-E3DC-410C-8277-44BC7D2BA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026" y="852256"/>
                <a:ext cx="9324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43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9</cp:revision>
  <dcterms:created xsi:type="dcterms:W3CDTF">2020-02-13T11:49:22Z</dcterms:created>
  <dcterms:modified xsi:type="dcterms:W3CDTF">2023-04-24T05:37:34Z</dcterms:modified>
</cp:coreProperties>
</file>