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9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0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9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7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2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2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8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04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A87-F08D-4328-A63B-8917970F0BF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CA87-F08D-4328-A63B-8917970F0BF5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447D-0CF9-4D9F-8937-E571E0ACD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41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38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0EDCF-EF73-98EF-DC55-BB85DDFF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2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3</cp:revision>
  <dcterms:created xsi:type="dcterms:W3CDTF">2021-04-27T01:19:09Z</dcterms:created>
  <dcterms:modified xsi:type="dcterms:W3CDTF">2023-05-08T06:10:38Z</dcterms:modified>
</cp:coreProperties>
</file>