
<file path=[Content_Types].xml><?xml version="1.0" encoding="utf-8"?>
<Types xmlns="http://schemas.openxmlformats.org/package/2006/content-types">
  <Default Extension="emf" ContentType="image/x-emf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57" r:id="rId4"/>
    <p:sldId id="260" r:id="rId5"/>
    <p:sldId id="258" r:id="rId6"/>
    <p:sldId id="261" r:id="rId7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2424" y="10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945545E-912D-44D8-B147-AB7F582D56B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450B1184-FA33-4E0C-849C-4F24C8446A2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00C8348-DE70-4880-AC29-C3DBA2D48FA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64ECBE5A-35BF-4C07-ABDB-67057D6802D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6F70D7A-035F-4739-A662-9C9234C6AAA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400419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A5E6B74-66CF-4051-8E8B-249AF335F22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ACAE20CE-CB5E-4127-B2AE-CCFBCA4EFF9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738B2AF-7BF1-4244-B24B-5389AF7B63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EDC6151-DB42-4266-A154-51D03FE6C5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B4AD8D5F-6ECB-4D0C-ADD2-EAF1C63B90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4251192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DF44B4A5-2120-4ABA-BA21-EC7A7E44F17D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86B872FE-00DC-439E-9374-EB46357E8499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0259DD9C-9C7D-46F6-A9DC-2FEEACB6B4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39F2FC3A-4A35-4840-918C-7D41AE2B555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77A92F-677A-4241-9914-AC0D33DB611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6166905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649134B-C9F0-49EF-9E8B-4803D8F7F19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B7C63673-0686-4F06-AB9B-36FB17C744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A75655B-0F70-41C4-BC46-3508D793BB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43A7369-E2FB-4904-A101-9D735D72B24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AB1FB2A-BDB7-4D1E-962D-4FE57D6899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7276548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F2404225-323F-412D-9F55-9DD1D373FCC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416E57A1-DCB5-4929-96ED-A206A5C2267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C0EE47A7-7428-41B8-BAF9-0B4B2B5CCD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83696430-7611-45AF-9FA0-284572290D5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9DB81F8E-7906-4015-B735-B1CD52D60BE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7076034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9383C52-0C0C-4FE9-BA0F-92670724B51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3F23D284-36A6-4CC7-A0F6-788DA02CBF4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2D254E57-664F-4FE0-82D6-7C06BAD68BE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BC58A60-1821-42F3-83F2-11F1736BA72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20C7C978-7ADE-4ACF-8C89-AE04EAA06C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E201098D-54BE-4721-A7B1-1C7734E8739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8809317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CED201FA-B26E-445C-AB60-F04B09A47F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06E1383D-4D8C-405B-B2FA-332F598C76D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3B87F11-A754-40BA-A9F3-775A7786249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5F23FA67-98C0-46B4-B02F-0D7553015890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CAEBCC36-D7B2-4467-94A5-FF07AAFD7004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C42EF6B3-6AF9-4AF5-A3E7-E2DD09047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A3EF2B2E-33BD-4EC0-BF0F-BFA8A72DEEA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09BD0FF1-D57A-42A4-9331-876B727E9A9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5299702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701CF703-7621-4480-81F6-EDC69298A9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2E93548D-F8F1-4F66-87E0-4D4A556223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2983B164-3C34-420A-9ABD-192DF7A5F0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A8E718D3-2CB5-4287-AF19-15E6595963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013786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3B900C31-3549-4542-A7D7-13BD3DD452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54B01ED2-6FA4-4FAF-8C1C-DDD4011337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D17AEC3B-8767-49A0-A1B9-73BF2A50E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46038478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68FAF5CC-260A-4DD6-A375-1058792863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2C53B95B-D4A1-4335-8A3D-7674108AB47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071DD459-6C1E-4C99-99EC-71B326446B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7461BBD5-67E7-4E75-A06B-9C4B591358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D4FA937-D488-4C97-97CA-CE3AFF7A82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48671D02-5722-4EC7-8A29-BBDB9E57F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7900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A2A9AD6B-7167-41A1-BD16-2FDAA6CD87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03986994-E2FD-47F4-8E7C-637C2D86056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455F79AC-AE50-45F2-BAD8-CFFBF5B3C32E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스타일을 편집하려면 클릭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6F14C8A2-6CA1-4CFE-A8BF-CFD6CFFF21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0BCE96B7-C5EF-47FB-B7A9-290DDD9B2387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E9ECCD46-9D4D-4A04-80A3-A1FFD15344C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93B0A737-D7E5-4830-832C-0CB6EEF80C5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7943451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8A40E416-486E-4B05-B98A-208767AC21F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2277D58-66E5-44D8-A453-D92605E1FDF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스타일을 편집하려면 클릭</a:t>
            </a:r>
          </a:p>
          <a:p>
            <a:pPr lvl="1"/>
            <a:r>
              <a:rPr lang="ko-KR" altLang="en-US"/>
              <a:t>두 번째 수준</a:t>
            </a:r>
          </a:p>
          <a:p>
            <a:pPr lvl="2"/>
            <a:r>
              <a:rPr lang="ko-KR" altLang="en-US"/>
              <a:t>세 번째 수준</a:t>
            </a:r>
          </a:p>
          <a:p>
            <a:pPr lvl="3"/>
            <a:r>
              <a:rPr lang="ko-KR" altLang="en-US"/>
              <a:t>네 번째 수준</a:t>
            </a:r>
          </a:p>
          <a:p>
            <a:pPr lvl="4"/>
            <a:r>
              <a:rPr lang="ko-KR" altLang="en-US"/>
              <a:t>다섯 번째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E23F79A1-DEAC-4281-8784-1A684B2FCC42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BCE96B7-C5EF-47FB-B7A9-290DDD9B2387}" type="datetimeFigureOut">
              <a:rPr lang="ko-KR" altLang="en-US" smtClean="0"/>
              <a:t>2023-04-24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8C01316-BD43-446C-8A0F-FFA051E67B5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1028F15-82E6-499A-A283-689A3C03137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F71F543-5AB6-46FC-B092-648079C9C7E5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8317985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emf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emf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emf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4F67380-3402-4A7F-B891-5DC7650C8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249" y="1801500"/>
            <a:ext cx="4357501" cy="32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9825593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94F67380-3402-4A7F-B891-5DC7650C86C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249" y="1801500"/>
            <a:ext cx="4357501" cy="3255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034F913E-4E24-3F9E-0209-278C86D67D95}"/>
              </a:ext>
            </a:extLst>
          </p:cNvPr>
          <p:cNvSpPr txBox="1"/>
          <p:nvPr/>
        </p:nvSpPr>
        <p:spPr>
          <a:xfrm>
            <a:off x="4616128" y="1712084"/>
            <a:ext cx="3155351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Height of 150 aliens living on Venus</a:t>
            </a:r>
          </a:p>
        </p:txBody>
      </p:sp>
    </p:spTree>
    <p:extLst>
      <p:ext uri="{BB962C8B-B14F-4D97-AF65-F5344CB8AC3E}">
        <p14:creationId xmlns:p14="http://schemas.microsoft.com/office/powerpoint/2010/main" val="169841702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3A2242-38FC-42ED-9E16-0F44F6E9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249" y="1801500"/>
            <a:ext cx="4357501" cy="3255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90686714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393A2242-38FC-42ED-9E16-0F44F6E9F21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917249" y="1801500"/>
            <a:ext cx="4357501" cy="32550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6F9C5C2E-7B02-6C77-A592-9A84219582DD}"/>
              </a:ext>
            </a:extLst>
          </p:cNvPr>
          <p:cNvSpPr txBox="1"/>
          <p:nvPr/>
        </p:nvSpPr>
        <p:spPr>
          <a:xfrm>
            <a:off x="5181512" y="1712084"/>
            <a:ext cx="2024593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Sampling 6 out of 150</a:t>
            </a:r>
          </a:p>
        </p:txBody>
      </p:sp>
    </p:spTree>
    <p:extLst>
      <p:ext uri="{BB962C8B-B14F-4D97-AF65-F5344CB8AC3E}">
        <p14:creationId xmlns:p14="http://schemas.microsoft.com/office/powerpoint/2010/main" val="405236928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9098B10-2E81-4322-8988-50AAB0E24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37" y="1761200"/>
            <a:ext cx="8497126" cy="33356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72418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그림 3">
            <a:extLst>
              <a:ext uri="{FF2B5EF4-FFF2-40B4-BE49-F238E27FC236}">
                <a16:creationId xmlns:a16="http://schemas.microsoft.com/office/drawing/2014/main" id="{89098B10-2E81-4322-8988-50AAB0E24A7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47437" y="1761200"/>
            <a:ext cx="8497126" cy="3335600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B27C7950-0B7A-F0EF-23CB-EBD7499040E4}"/>
              </a:ext>
            </a:extLst>
          </p:cNvPr>
          <p:cNvSpPr txBox="1"/>
          <p:nvPr/>
        </p:nvSpPr>
        <p:spPr>
          <a:xfrm>
            <a:off x="2941718" y="1666686"/>
            <a:ext cx="2870337" cy="307777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1400" dirty="0"/>
              <a:t>Repeating 3 times of Sampling 6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14D5E3A7-D906-7455-AD73-99E5B14329FA}"/>
              </a:ext>
            </a:extLst>
          </p:cNvPr>
          <p:cNvSpPr txBox="1"/>
          <p:nvPr/>
        </p:nvSpPr>
        <p:spPr>
          <a:xfrm>
            <a:off x="7547555" y="1820574"/>
            <a:ext cx="1061509" cy="215444"/>
          </a:xfrm>
          <a:prstGeom prst="rect">
            <a:avLst/>
          </a:prstGeom>
          <a:solidFill>
            <a:schemeClr val="bg1"/>
          </a:solidFill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First sample group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F8319906-4F5C-1BD8-CD09-57243B52A161}"/>
              </a:ext>
            </a:extLst>
          </p:cNvPr>
          <p:cNvSpPr/>
          <p:nvPr/>
        </p:nvSpPr>
        <p:spPr>
          <a:xfrm>
            <a:off x="7515427" y="2943225"/>
            <a:ext cx="1125765" cy="9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>
            <a:extLst>
              <a:ext uri="{FF2B5EF4-FFF2-40B4-BE49-F238E27FC236}">
                <a16:creationId xmlns:a16="http://schemas.microsoft.com/office/drawing/2014/main" id="{FB84744A-5337-3058-BF22-2007522E9A09}"/>
              </a:ext>
            </a:extLst>
          </p:cNvPr>
          <p:cNvSpPr/>
          <p:nvPr/>
        </p:nvSpPr>
        <p:spPr>
          <a:xfrm>
            <a:off x="7515427" y="3941396"/>
            <a:ext cx="1125765" cy="90488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F2FBAE-A369-3D8D-92D9-E94FE2E77841}"/>
              </a:ext>
            </a:extLst>
          </p:cNvPr>
          <p:cNvSpPr txBox="1"/>
          <p:nvPr/>
        </p:nvSpPr>
        <p:spPr>
          <a:xfrm>
            <a:off x="7498586" y="2880747"/>
            <a:ext cx="1208985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Second sample group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19B940B-FA0E-E672-54C6-F06BAE7952D3}"/>
              </a:ext>
            </a:extLst>
          </p:cNvPr>
          <p:cNvSpPr txBox="1"/>
          <p:nvPr/>
        </p:nvSpPr>
        <p:spPr>
          <a:xfrm>
            <a:off x="7549883" y="3878918"/>
            <a:ext cx="1106393" cy="215444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800" dirty="0"/>
              <a:t>Third sample group</a:t>
            </a:r>
          </a:p>
        </p:txBody>
      </p:sp>
    </p:spTree>
    <p:extLst>
      <p:ext uri="{BB962C8B-B14F-4D97-AF65-F5344CB8AC3E}">
        <p14:creationId xmlns:p14="http://schemas.microsoft.com/office/powerpoint/2010/main" val="41819912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27</Words>
  <Application>Microsoft Office PowerPoint</Application>
  <PresentationFormat>Widescreen</PresentationFormat>
  <Paragraphs>6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9" baseType="lpstr">
      <vt:lpstr>맑은 고딕</vt:lpstr>
      <vt:lpstr>Arial</vt:lpstr>
      <vt:lpstr>Office 테마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여동훈</dc:creator>
  <cp:lastModifiedBy>여동훈</cp:lastModifiedBy>
  <cp:revision>3</cp:revision>
  <dcterms:created xsi:type="dcterms:W3CDTF">2020-02-15T01:32:46Z</dcterms:created>
  <dcterms:modified xsi:type="dcterms:W3CDTF">2023-04-24T02:50:23Z</dcterms:modified>
</cp:coreProperties>
</file>