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763" y="1433513"/>
            <a:ext cx="106775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68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229726" y="3286330"/>
            <a:ext cx="576064" cy="2853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13701" y="2852936"/>
            <a:ext cx="107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시간 포인트에</a:t>
            </a:r>
            <a:endParaRPr lang="en-US" altLang="ko-KR" sz="900" dirty="0"/>
          </a:p>
          <a:p>
            <a:pPr algn="ctr"/>
            <a:r>
              <a:rPr lang="ko-KR" altLang="en-US" sz="900" dirty="0"/>
              <a:t>맞게 기울기 조정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2" r="52049"/>
          <a:stretch/>
        </p:blipFill>
        <p:spPr bwMode="auto">
          <a:xfrm>
            <a:off x="83123" y="1599126"/>
            <a:ext cx="3934468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 r="6128"/>
          <a:stretch/>
        </p:blipFill>
        <p:spPr bwMode="auto">
          <a:xfrm>
            <a:off x="4921043" y="1599126"/>
            <a:ext cx="4203335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53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229726" y="3286330"/>
            <a:ext cx="576064" cy="285340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973" y="2777153"/>
            <a:ext cx="1212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/>
              <a:t>changing slope</a:t>
            </a:r>
          </a:p>
          <a:p>
            <a:pPr algn="ctr"/>
            <a:r>
              <a:rPr lang="en-US" altLang="ko-KR" sz="900" dirty="0"/>
              <a:t>according to</a:t>
            </a:r>
          </a:p>
          <a:p>
            <a:pPr algn="ctr"/>
            <a:r>
              <a:rPr lang="en-US" altLang="ko-KR" sz="900" dirty="0"/>
              <a:t>corresponding time</a:t>
            </a:r>
            <a:endParaRPr lang="ko-KR" altLang="en-US" sz="9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5" r="6128"/>
          <a:stretch/>
        </p:blipFill>
        <p:spPr bwMode="auto">
          <a:xfrm>
            <a:off x="4921043" y="1599126"/>
            <a:ext cx="4203335" cy="365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9B31E1-AA26-6E45-0E4C-F6E71D3890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58" r="50787"/>
          <a:stretch/>
        </p:blipFill>
        <p:spPr>
          <a:xfrm>
            <a:off x="167347" y="1583991"/>
            <a:ext cx="4062685" cy="36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1E42B02-90CD-448F-BAD7-974D945B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47667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3A140A-7A4B-4145-ABA0-A3315E7C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BF0702-91CC-4201-A57E-1A5BCBAC6020}"/>
              </a:ext>
            </a:extLst>
          </p:cNvPr>
          <p:cNvCxnSpPr>
            <a:cxnSpLocks/>
          </p:cNvCxnSpPr>
          <p:nvPr/>
        </p:nvCxnSpPr>
        <p:spPr>
          <a:xfrm flipV="1">
            <a:off x="1259632" y="764704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81C86B-938A-4E59-A67D-6D092F2B9E22}"/>
              </a:ext>
            </a:extLst>
          </p:cNvPr>
          <p:cNvCxnSpPr>
            <a:cxnSpLocks/>
          </p:cNvCxnSpPr>
          <p:nvPr/>
        </p:nvCxnSpPr>
        <p:spPr>
          <a:xfrm flipV="1">
            <a:off x="4499992" y="4035599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8BF2BA-D8CB-414E-A424-90028F6A2DEC}"/>
              </a:ext>
            </a:extLst>
          </p:cNvPr>
          <p:cNvCxnSpPr/>
          <p:nvPr/>
        </p:nvCxnSpPr>
        <p:spPr>
          <a:xfrm flipV="1">
            <a:off x="1043608" y="620688"/>
            <a:ext cx="3672408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741C98-C416-4DC3-825E-043C25CB680D}"/>
              </a:ext>
            </a:extLst>
          </p:cNvPr>
          <p:cNvSpPr txBox="1"/>
          <p:nvPr/>
        </p:nvSpPr>
        <p:spPr>
          <a:xfrm rot="20319788">
            <a:off x="1994758" y="10119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시간의 흐름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/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/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93851CED-9519-4ECA-B937-ACCB47D2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/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6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1E42B02-90CD-448F-BAD7-974D945B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80" y="47667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3A140A-7A4B-4145-ABA0-A3315E7C7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BF0702-91CC-4201-A57E-1A5BCBAC6020}"/>
              </a:ext>
            </a:extLst>
          </p:cNvPr>
          <p:cNvCxnSpPr>
            <a:cxnSpLocks/>
          </p:cNvCxnSpPr>
          <p:nvPr/>
        </p:nvCxnSpPr>
        <p:spPr>
          <a:xfrm flipV="1">
            <a:off x="1259632" y="764704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381C86B-938A-4E59-A67D-6D092F2B9E22}"/>
              </a:ext>
            </a:extLst>
          </p:cNvPr>
          <p:cNvCxnSpPr>
            <a:cxnSpLocks/>
          </p:cNvCxnSpPr>
          <p:nvPr/>
        </p:nvCxnSpPr>
        <p:spPr>
          <a:xfrm flipV="1">
            <a:off x="4499992" y="4035599"/>
            <a:ext cx="3672408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B8BF2BA-D8CB-414E-A424-90028F6A2DEC}"/>
              </a:ext>
            </a:extLst>
          </p:cNvPr>
          <p:cNvCxnSpPr/>
          <p:nvPr/>
        </p:nvCxnSpPr>
        <p:spPr>
          <a:xfrm flipV="1">
            <a:off x="1043608" y="620688"/>
            <a:ext cx="3672408" cy="1440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741C98-C416-4DC3-825E-043C25CB680D}"/>
              </a:ext>
            </a:extLst>
          </p:cNvPr>
          <p:cNvSpPr txBox="1"/>
          <p:nvPr/>
        </p:nvSpPr>
        <p:spPr>
          <a:xfrm rot="20319788">
            <a:off x="1976966" y="1011966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flow of time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/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0B4A22-080C-4E0F-9DDB-F92E04851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38" y="1863874"/>
                <a:ext cx="96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/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C3954-90EA-41ED-B4E8-1368ED18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743" y="868070"/>
                <a:ext cx="9693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93851CED-9519-4ECA-B937-ACCB47D25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16832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/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5D6393-D12C-443B-B3CC-29A17DD88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0" y="2308230"/>
                <a:ext cx="793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14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10</cp:revision>
  <dcterms:created xsi:type="dcterms:W3CDTF">2006-10-05T04:04:58Z</dcterms:created>
  <dcterms:modified xsi:type="dcterms:W3CDTF">2023-05-10T06:30:41Z</dcterms:modified>
</cp:coreProperties>
</file>