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343380"/>
                  </p:ext>
                </p:extLst>
              </p:nvPr>
            </p:nvGraphicFramePr>
            <p:xfrm>
              <a:off x="618226" y="139700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00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0" dirty="0" smtClean="0">
                                    <a:latin typeface="Cambria Math"/>
                                  </a:rPr>
                                  <m:t>P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343380"/>
                  </p:ext>
                </p:extLst>
              </p:nvPr>
            </p:nvGraphicFramePr>
            <p:xfrm>
              <a:off x="618226" y="139700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197" r="-6010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8197" r="-6010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0112153"/>
                  </p:ext>
                </p:extLst>
              </p:nvPr>
            </p:nvGraphicFramePr>
            <p:xfrm>
              <a:off x="611560" y="270892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100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0112153"/>
                  </p:ext>
                </p:extLst>
              </p:nvPr>
            </p:nvGraphicFramePr>
            <p:xfrm>
              <a:off x="611560" y="270892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197" r="-6005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197" r="-6005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611560" y="98072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정상적인 주사위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894" y="227687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비정상적인 주사위</a:t>
            </a:r>
          </a:p>
        </p:txBody>
      </p:sp>
    </p:spTree>
    <p:extLst>
      <p:ext uri="{BB962C8B-B14F-4D97-AF65-F5344CB8AC3E}">
        <p14:creationId xmlns:p14="http://schemas.microsoft.com/office/powerpoint/2010/main" val="332130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/>
            </p:nvGraphicFramePr>
            <p:xfrm>
              <a:off x="618226" y="139700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00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0" dirty="0" smtClean="0">
                                    <a:latin typeface="Cambria Math"/>
                                  </a:rPr>
                                  <m:t>P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343380"/>
                  </p:ext>
                </p:extLst>
              </p:nvPr>
            </p:nvGraphicFramePr>
            <p:xfrm>
              <a:off x="618226" y="139700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197" r="-6010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8197" r="-6010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611560" y="270892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100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100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0112153"/>
                  </p:ext>
                </p:extLst>
              </p:nvPr>
            </p:nvGraphicFramePr>
            <p:xfrm>
              <a:off x="611560" y="2708920"/>
              <a:ext cx="7770196" cy="741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  <a:gridCol w="111002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197" r="-6005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197" r="-6005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1/10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611560" y="980728"/>
            <a:ext cx="149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 Dice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894" y="2276872"/>
            <a:ext cx="174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Abnormal Dice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52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</Words>
  <Application>Microsoft Office PowerPoint</Application>
  <PresentationFormat>On-screen Show (4:3)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4</cp:revision>
  <dcterms:created xsi:type="dcterms:W3CDTF">2006-10-05T04:04:58Z</dcterms:created>
  <dcterms:modified xsi:type="dcterms:W3CDTF">2023-05-06T14:28:39Z</dcterms:modified>
</cp:coreProperties>
</file>