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8006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307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089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76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03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99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5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4900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72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12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25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F36E-3382-493D-8764-F634F234F60C}" type="datetimeFigureOut">
              <a:rPr lang="ko-KR" altLang="en-US" smtClean="0"/>
              <a:t>2023-04-21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4A686-A138-4DB2-AA9D-94B949073E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204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000" y="1539000"/>
            <a:ext cx="5040000" cy="3780000"/>
          </a:xfrm>
          <a:prstGeom prst="rect">
            <a:avLst/>
          </a:prstGeom>
        </p:spPr>
      </p:pic>
      <p:sp>
        <p:nvSpPr>
          <p:cNvPr id="5" name="타원 4"/>
          <p:cNvSpPr/>
          <p:nvPr/>
        </p:nvSpPr>
        <p:spPr>
          <a:xfrm>
            <a:off x="4305300" y="2647950"/>
            <a:ext cx="1190625" cy="1190625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603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429000" y="2400300"/>
            <a:ext cx="1476375" cy="14763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꽤 작은 영역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76712" y="8382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905375" y="1123950"/>
            <a:ext cx="1676400" cy="150495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200650" y="3138487"/>
            <a:ext cx="23431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5035395" y="3765241"/>
            <a:ext cx="1813080" cy="171163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76475" y="1123950"/>
            <a:ext cx="1152525" cy="140017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233487" y="3138487"/>
            <a:ext cx="1905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752600" y="3765241"/>
            <a:ext cx="1521134" cy="145445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195761" y="4095750"/>
            <a:ext cx="0" cy="1828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0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429000" y="2400300"/>
            <a:ext cx="1476375" cy="147637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Very Small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Area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4176712" y="838200"/>
            <a:ext cx="0" cy="1447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H="1">
            <a:off x="4905375" y="1123950"/>
            <a:ext cx="1676400" cy="150495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 flipH="1">
            <a:off x="5200650" y="3138487"/>
            <a:ext cx="234315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H="1" flipV="1">
            <a:off x="5035395" y="3765241"/>
            <a:ext cx="1813080" cy="171163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2276475" y="1123950"/>
            <a:ext cx="1152525" cy="1400175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1233487" y="3138487"/>
            <a:ext cx="1905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flipV="1">
            <a:off x="1752600" y="3765241"/>
            <a:ext cx="1521134" cy="1454459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 flipV="1">
            <a:off x="4195761" y="4095750"/>
            <a:ext cx="0" cy="182880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9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657600" y="2085975"/>
            <a:ext cx="16764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미소 영역</a:t>
            </a: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334000" y="2886075"/>
            <a:ext cx="19431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295525" y="2886075"/>
            <a:ext cx="13620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123893" y="2511549"/>
                <a:ext cx="253370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</m:oMath>
                </a14:m>
                <a:r>
                  <a:rPr lang="ko-KR" altLang="en-US" dirty="0"/>
                  <a:t>분 유입량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3893" y="2511549"/>
                <a:ext cx="2533707" cy="374526"/>
              </a:xfrm>
              <a:prstGeom prst="rect">
                <a:avLst/>
              </a:prstGeom>
              <a:blipFill>
                <a:blip r:embed="rId2"/>
                <a:stretch>
                  <a:fillRect l="-721" t="-9836" r="-1442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334000" y="2511549"/>
                <a:ext cx="3077702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</m:oMath>
                </a14:m>
                <a:r>
                  <a:rPr lang="ko-KR" altLang="en-US" dirty="0"/>
                  <a:t>분 유출량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511549"/>
                <a:ext cx="3077702" cy="374526"/>
              </a:xfrm>
              <a:prstGeom prst="rect">
                <a:avLst/>
              </a:prstGeom>
              <a:blipFill>
                <a:blip r:embed="rId3"/>
                <a:stretch>
                  <a:fillRect l="-594" t="-9836" r="-792" b="-2295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V="1">
            <a:off x="4533844" y="3762375"/>
            <a:ext cx="0" cy="755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43397" y="1336923"/>
                <a:ext cx="3084499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</m:oMath>
                </a14:m>
                <a:r>
                  <a:rPr lang="ko-KR" altLang="en-US" dirty="0"/>
                  <a:t>분 유출량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97" y="1336923"/>
                <a:ext cx="3084499" cy="374526"/>
              </a:xfrm>
              <a:prstGeom prst="rect">
                <a:avLst/>
              </a:prstGeom>
              <a:blipFill>
                <a:blip r:embed="rId4"/>
                <a:stretch>
                  <a:fillRect l="-593" t="-9677" r="-1186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43397" y="4054598"/>
                <a:ext cx="2537105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성</m:t>
                    </m:r>
                  </m:oMath>
                </a14:m>
                <a:r>
                  <a:rPr lang="ko-KR" altLang="en-US" dirty="0"/>
                  <a:t>분 유입량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397" y="4054598"/>
                <a:ext cx="2537105" cy="374526"/>
              </a:xfrm>
              <a:prstGeom prst="rect">
                <a:avLst/>
              </a:prstGeom>
              <a:blipFill>
                <a:blip r:embed="rId5"/>
                <a:stretch>
                  <a:fillRect l="-721" t="-9677" r="-1683" b="-209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원호 17"/>
          <p:cNvSpPr/>
          <p:nvPr/>
        </p:nvSpPr>
        <p:spPr>
          <a:xfrm>
            <a:off x="3238499" y="3441761"/>
            <a:ext cx="2514600" cy="2514600"/>
          </a:xfrm>
          <a:prstGeom prst="arc">
            <a:avLst>
              <a:gd name="adj1" fmla="val 13743802"/>
              <a:gd name="adj2" fmla="val 18743846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45281" y="3232736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281" y="3232736"/>
                <a:ext cx="5058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/>
          <p:cNvSpPr/>
          <p:nvPr/>
        </p:nvSpPr>
        <p:spPr>
          <a:xfrm rot="5400000">
            <a:off x="1463422" y="1666875"/>
            <a:ext cx="2514600" cy="2514600"/>
          </a:xfrm>
          <a:prstGeom prst="arc">
            <a:avLst>
              <a:gd name="adj1" fmla="val 13743802"/>
              <a:gd name="adj2" fmla="val 18743846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25805" y="2394536"/>
                <a:ext cx="5092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805" y="2394536"/>
                <a:ext cx="509242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/>
          <p:nvPr/>
        </p:nvCxnSpPr>
        <p:spPr>
          <a:xfrm flipV="1">
            <a:off x="4533844" y="962025"/>
            <a:ext cx="0" cy="1130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78272" y="3706651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72" y="3706651"/>
                <a:ext cx="78072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51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29000" y="2085975"/>
            <a:ext cx="1676400" cy="1676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>
            <a:off x="5105400" y="2886075"/>
            <a:ext cx="19431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066925" y="2886075"/>
            <a:ext cx="136207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122656" y="2445850"/>
                <a:ext cx="32722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inflow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b="0" dirty="0"/>
                  <a:t> component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56" y="2445850"/>
                <a:ext cx="3272242" cy="369332"/>
              </a:xfrm>
              <a:prstGeom prst="rect">
                <a:avLst/>
              </a:prstGeom>
              <a:blipFill>
                <a:blip r:embed="rId2"/>
                <a:stretch>
                  <a:fillRect l="-1490" t="-8197" r="-5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105400" y="2511549"/>
                <a:ext cx="39634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outflow of x component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2511549"/>
                <a:ext cx="3963457" cy="369332"/>
              </a:xfrm>
              <a:prstGeom prst="rect">
                <a:avLst/>
              </a:prstGeom>
              <a:blipFill>
                <a:blip r:embed="rId3"/>
                <a:stretch>
                  <a:fillRect l="-13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직선 화살표 연결선 11"/>
          <p:cNvCxnSpPr/>
          <p:nvPr/>
        </p:nvCxnSpPr>
        <p:spPr>
          <a:xfrm flipV="1">
            <a:off x="4305244" y="3762375"/>
            <a:ext cx="0" cy="75561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343372" y="1336923"/>
                <a:ext cx="3971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outflow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component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372" y="1336923"/>
                <a:ext cx="3971665" cy="369332"/>
              </a:xfrm>
              <a:prstGeom prst="rect">
                <a:avLst/>
              </a:prstGeom>
              <a:blipFill>
                <a:blip r:embed="rId4"/>
                <a:stretch>
                  <a:fillRect l="-1227" t="-8197" r="-15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/>
              <p:cNvSpPr txBox="1"/>
              <p:nvPr/>
            </p:nvSpPr>
            <p:spPr>
              <a:xfrm>
                <a:off x="4314797" y="4054598"/>
                <a:ext cx="32770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b="0" dirty="0"/>
                  <a:t>inflow of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b="0" dirty="0"/>
                  <a:t> component of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4797" y="4054598"/>
                <a:ext cx="3277051" cy="369332"/>
              </a:xfrm>
              <a:prstGeom prst="rect">
                <a:avLst/>
              </a:prstGeom>
              <a:blipFill>
                <a:blip r:embed="rId5"/>
                <a:stretch>
                  <a:fillRect l="-1676" t="-8197" r="-9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원호 17"/>
          <p:cNvSpPr/>
          <p:nvPr/>
        </p:nvSpPr>
        <p:spPr>
          <a:xfrm>
            <a:off x="3028949" y="3441761"/>
            <a:ext cx="2514600" cy="2514600"/>
          </a:xfrm>
          <a:prstGeom prst="arc">
            <a:avLst>
              <a:gd name="adj1" fmla="val 13743802"/>
              <a:gd name="adj2" fmla="val 18743846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3807131" y="3232736"/>
                <a:ext cx="50584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131" y="3232736"/>
                <a:ext cx="50584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원호 18"/>
          <p:cNvSpPr/>
          <p:nvPr/>
        </p:nvSpPr>
        <p:spPr>
          <a:xfrm rot="5400000">
            <a:off x="1234822" y="1666875"/>
            <a:ext cx="2514600" cy="2514600"/>
          </a:xfrm>
          <a:prstGeom prst="arc">
            <a:avLst>
              <a:gd name="adj1" fmla="val 13743802"/>
              <a:gd name="adj2" fmla="val 18743846"/>
            </a:avLst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497205" y="2394536"/>
                <a:ext cx="50924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205" y="2394536"/>
                <a:ext cx="509242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직선 화살표 연결선 21"/>
          <p:cNvCxnSpPr/>
          <p:nvPr/>
        </p:nvCxnSpPr>
        <p:spPr>
          <a:xfrm flipV="1">
            <a:off x="4305244" y="962025"/>
            <a:ext cx="0" cy="113051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2949672" y="3706651"/>
                <a:ext cx="78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672" y="3706651"/>
                <a:ext cx="780727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EB93694-8335-8DAF-2045-836ABF1ECFDC}"/>
              </a:ext>
            </a:extLst>
          </p:cNvPr>
          <p:cNvSpPr txBox="1"/>
          <p:nvPr/>
        </p:nvSpPr>
        <p:spPr>
          <a:xfrm>
            <a:off x="3804314" y="2586814"/>
            <a:ext cx="1324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infinitesimal</a:t>
            </a: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region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3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124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 Yeo</dc:creator>
  <cp:lastModifiedBy>여동훈</cp:lastModifiedBy>
  <cp:revision>12</cp:revision>
  <dcterms:created xsi:type="dcterms:W3CDTF">2016-11-05T08:16:05Z</dcterms:created>
  <dcterms:modified xsi:type="dcterms:W3CDTF">2023-04-21T04:37:24Z</dcterms:modified>
</cp:coreProperties>
</file>