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07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2062990" y="1008339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E54A31-974E-4E9A-AAEA-41809633A7CC}"/>
              </a:ext>
            </a:extLst>
          </p:cNvPr>
          <p:cNvSpPr/>
          <p:nvPr/>
        </p:nvSpPr>
        <p:spPr>
          <a:xfrm>
            <a:off x="3531990" y="477820"/>
            <a:ext cx="1819904" cy="1061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293931-A190-430C-A29F-6CE05DCCA29E}"/>
                  </a:ext>
                </a:extLst>
              </p:cNvPr>
              <p:cNvSpPr txBox="1"/>
              <p:nvPr/>
            </p:nvSpPr>
            <p:spPr>
              <a:xfrm>
                <a:off x="4216468" y="790861"/>
                <a:ext cx="450948" cy="43495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293931-A190-430C-A29F-6CE05DCC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68" y="790861"/>
                <a:ext cx="450948" cy="4349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오른쪽 3">
            <a:extLst>
              <a:ext uri="{FF2B5EF4-FFF2-40B4-BE49-F238E27FC236}">
                <a16:creationId xmlns:a16="http://schemas.microsoft.com/office/drawing/2014/main" id="{AAB15ED2-4E8D-40DD-92EC-F920DB7ABD15}"/>
              </a:ext>
            </a:extLst>
          </p:cNvPr>
          <p:cNvSpPr/>
          <p:nvPr/>
        </p:nvSpPr>
        <p:spPr>
          <a:xfrm rot="19771702">
            <a:off x="478512" y="657313"/>
            <a:ext cx="1135311" cy="290002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906862" y="910803"/>
                <a:ext cx="595223" cy="6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2" y="910803"/>
                <a:ext cx="595223" cy="6071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화살표: 오른쪽 9">
            <a:extLst>
              <a:ext uri="{FF2B5EF4-FFF2-40B4-BE49-F238E27FC236}">
                <a16:creationId xmlns:a16="http://schemas.microsoft.com/office/drawing/2014/main" id="{DA942FFD-F9AB-439D-B376-BC77D850DB19}"/>
              </a:ext>
            </a:extLst>
          </p:cNvPr>
          <p:cNvSpPr/>
          <p:nvPr/>
        </p:nvSpPr>
        <p:spPr>
          <a:xfrm rot="1105174">
            <a:off x="7377826" y="636325"/>
            <a:ext cx="1400030" cy="201841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7390354" y="910803"/>
                <a:ext cx="863444" cy="6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354" y="910803"/>
                <a:ext cx="863444" cy="6071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5801061" y="1008339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822523" y="1596900"/>
            <a:ext cx="645507" cy="307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4114871" y="1596900"/>
            <a:ext cx="654141" cy="307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7424831" y="1481764"/>
            <a:ext cx="794490" cy="53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2062989" y="3654955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E54A31-974E-4E9A-AAEA-41809633A7CC}"/>
              </a:ext>
            </a:extLst>
          </p:cNvPr>
          <p:cNvSpPr/>
          <p:nvPr/>
        </p:nvSpPr>
        <p:spPr>
          <a:xfrm>
            <a:off x="3531989" y="3124436"/>
            <a:ext cx="1819904" cy="1061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293931-A190-430C-A29F-6CE05DCCA29E}"/>
                  </a:ext>
                </a:extLst>
              </p:cNvPr>
              <p:cNvSpPr txBox="1"/>
              <p:nvPr/>
            </p:nvSpPr>
            <p:spPr>
              <a:xfrm>
                <a:off x="4216467" y="3393346"/>
                <a:ext cx="509434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293931-A190-430C-A29F-6CE05DCC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67" y="3393346"/>
                <a:ext cx="50943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906861" y="3557419"/>
                <a:ext cx="518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" y="3557419"/>
                <a:ext cx="51898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7508503" y="3700798"/>
                <a:ext cx="636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𝐿𝑓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03" y="3700798"/>
                <a:ext cx="63613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5801060" y="3654955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705718" y="424351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3939785" y="4243516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7337007" y="412838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5242"/>
            <a:ext cx="2094892" cy="157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39" y="2501790"/>
            <a:ext cx="1955028" cy="146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3760893" y="2073254"/>
            <a:ext cx="1420582" cy="858536"/>
            <a:chOff x="3704710" y="1995686"/>
            <a:chExt cx="1420582" cy="858536"/>
          </a:xfrm>
        </p:grpSpPr>
        <p:sp>
          <p:nvSpPr>
            <p:cNvPr id="43" name="아래쪽 화살표 42"/>
            <p:cNvSpPr/>
            <p:nvPr/>
          </p:nvSpPr>
          <p:spPr>
            <a:xfrm>
              <a:off x="4172685" y="2365018"/>
              <a:ext cx="484632" cy="4892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04710" y="1995686"/>
              <a:ext cx="14205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개념의 확장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1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2062990" y="1008339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E54A31-974E-4E9A-AAEA-41809633A7CC}"/>
              </a:ext>
            </a:extLst>
          </p:cNvPr>
          <p:cNvSpPr/>
          <p:nvPr/>
        </p:nvSpPr>
        <p:spPr>
          <a:xfrm>
            <a:off x="3531990" y="477820"/>
            <a:ext cx="1819904" cy="1061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293931-A190-430C-A29F-6CE05DCCA29E}"/>
                  </a:ext>
                </a:extLst>
              </p:cNvPr>
              <p:cNvSpPr txBox="1"/>
              <p:nvPr/>
            </p:nvSpPr>
            <p:spPr>
              <a:xfrm>
                <a:off x="4216468" y="790861"/>
                <a:ext cx="450948" cy="43495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293931-A190-430C-A29F-6CE05DCC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68" y="790861"/>
                <a:ext cx="450948" cy="4349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오른쪽 3">
            <a:extLst>
              <a:ext uri="{FF2B5EF4-FFF2-40B4-BE49-F238E27FC236}">
                <a16:creationId xmlns:a16="http://schemas.microsoft.com/office/drawing/2014/main" id="{AAB15ED2-4E8D-40DD-92EC-F920DB7ABD15}"/>
              </a:ext>
            </a:extLst>
          </p:cNvPr>
          <p:cNvSpPr/>
          <p:nvPr/>
        </p:nvSpPr>
        <p:spPr>
          <a:xfrm rot="19771702">
            <a:off x="478512" y="657313"/>
            <a:ext cx="1135311" cy="290002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906862" y="910803"/>
                <a:ext cx="595223" cy="6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2" y="910803"/>
                <a:ext cx="595223" cy="6071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화살표: 오른쪽 9">
            <a:extLst>
              <a:ext uri="{FF2B5EF4-FFF2-40B4-BE49-F238E27FC236}">
                <a16:creationId xmlns:a16="http://schemas.microsoft.com/office/drawing/2014/main" id="{DA942FFD-F9AB-439D-B376-BC77D850DB19}"/>
              </a:ext>
            </a:extLst>
          </p:cNvPr>
          <p:cNvSpPr/>
          <p:nvPr/>
        </p:nvSpPr>
        <p:spPr>
          <a:xfrm rot="1105174">
            <a:off x="7377826" y="636325"/>
            <a:ext cx="1400030" cy="201841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7390354" y="910803"/>
                <a:ext cx="863444" cy="6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354" y="910803"/>
                <a:ext cx="863444" cy="6071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5801061" y="1008339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822523" y="1596900"/>
            <a:ext cx="645507" cy="307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4114871" y="1596900"/>
            <a:ext cx="654141" cy="307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7424831" y="1481764"/>
            <a:ext cx="794490" cy="53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2062989" y="3654955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E54A31-974E-4E9A-AAEA-41809633A7CC}"/>
              </a:ext>
            </a:extLst>
          </p:cNvPr>
          <p:cNvSpPr/>
          <p:nvPr/>
        </p:nvSpPr>
        <p:spPr>
          <a:xfrm>
            <a:off x="3531989" y="3124436"/>
            <a:ext cx="1819904" cy="1061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293931-A190-430C-A29F-6CE05DCCA29E}"/>
                  </a:ext>
                </a:extLst>
              </p:cNvPr>
              <p:cNvSpPr txBox="1"/>
              <p:nvPr/>
            </p:nvSpPr>
            <p:spPr>
              <a:xfrm>
                <a:off x="4216467" y="3393346"/>
                <a:ext cx="509434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293931-A190-430C-A29F-6CE05DCC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67" y="3393346"/>
                <a:ext cx="50943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906861" y="3557419"/>
                <a:ext cx="518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" y="3557419"/>
                <a:ext cx="51898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7508503" y="3700798"/>
                <a:ext cx="636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𝐿𝑓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03" y="3700798"/>
                <a:ext cx="63613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5801060" y="3654955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705718" y="424351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3939785" y="4243516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7337007" y="412838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5242"/>
            <a:ext cx="2094892" cy="157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39" y="2501790"/>
            <a:ext cx="1955028" cy="146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3193530" y="2073254"/>
            <a:ext cx="2580835" cy="858536"/>
            <a:chOff x="3137347" y="1995686"/>
            <a:chExt cx="2580835" cy="858536"/>
          </a:xfrm>
        </p:grpSpPr>
        <p:sp>
          <p:nvSpPr>
            <p:cNvPr id="43" name="아래쪽 화살표 42"/>
            <p:cNvSpPr/>
            <p:nvPr/>
          </p:nvSpPr>
          <p:spPr>
            <a:xfrm>
              <a:off x="4172685" y="2365018"/>
              <a:ext cx="484632" cy="4892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37347" y="1995686"/>
              <a:ext cx="258083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Extending the Concept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04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On-screen Show (16:9)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Cambria Math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4</cp:revision>
  <dcterms:created xsi:type="dcterms:W3CDTF">2006-10-05T04:04:58Z</dcterms:created>
  <dcterms:modified xsi:type="dcterms:W3CDTF">2023-05-10T07:59:03Z</dcterms:modified>
</cp:coreProperties>
</file>